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5619eb7cee4a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6770b201424375"/>
  </p:sldMasterIdLst>
  <p:sldIdLst>
    <p:sldId xmlns:r="http://schemas.openxmlformats.org/officeDocument/2006/relationships" id="256" r:id="Re5b96c60a354484f"/>
    <p:sldId xmlns:r="http://schemas.openxmlformats.org/officeDocument/2006/relationships" id="257" r:id="R6d68b389398f4368"/>
    <p:sldId xmlns:r="http://schemas.openxmlformats.org/officeDocument/2006/relationships" id="258" r:id="R83db8a028a544bdb"/>
    <p:sldId xmlns:r="http://schemas.openxmlformats.org/officeDocument/2006/relationships" id="259" r:id="Ra8a626b1ddd04e67"/>
    <p:sldId xmlns:r="http://schemas.openxmlformats.org/officeDocument/2006/relationships" id="260" r:id="R25f1f9a201d0435a"/>
    <p:sldId xmlns:r="http://schemas.openxmlformats.org/officeDocument/2006/relationships" id="261" r:id="Rd1d248a87781407a"/>
    <p:sldId xmlns:r="http://schemas.openxmlformats.org/officeDocument/2006/relationships" id="262" r:id="R3d1ed05f2a334c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6770b201424375" /><Relationship Type="http://schemas.openxmlformats.org/officeDocument/2006/relationships/slide" Target="/ppt/slides/slide1.xml" Id="Re5b96c60a354484f" /><Relationship Type="http://schemas.openxmlformats.org/officeDocument/2006/relationships/slide" Target="/ppt/slides/slide2.xml" Id="R6d68b389398f4368" /><Relationship Type="http://schemas.openxmlformats.org/officeDocument/2006/relationships/slide" Target="/ppt/slides/slide3.xml" Id="R83db8a028a544bdb" /><Relationship Type="http://schemas.openxmlformats.org/officeDocument/2006/relationships/slide" Target="/ppt/slides/slide4.xml" Id="Ra8a626b1ddd04e67" /><Relationship Type="http://schemas.openxmlformats.org/officeDocument/2006/relationships/slide" Target="/ppt/slides/slide5.xml" Id="R25f1f9a201d0435a" /><Relationship Type="http://schemas.openxmlformats.org/officeDocument/2006/relationships/slide" Target="/ppt/slides/slide6.xml" Id="Rd1d248a87781407a" /><Relationship Type="http://schemas.openxmlformats.org/officeDocument/2006/relationships/slide" Target="/ppt/slides/slide7.xml" Id="R3d1ed05f2a334c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5de1dc55df45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6abe8e1554905" /><Relationship Type="http://schemas.openxmlformats.org/officeDocument/2006/relationships/theme" Target="/ppt/slideMasters/theme/theme1.xml" Id="R6c6aac1ab6cc40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26abe8e15549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462c78e0245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2518c3d2846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7c651414048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d23cb65da41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771ae994e43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616ef263b49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ad9a867634f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BISEP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BISEP HOLDING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3 690 468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3 451 465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22 047 474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25 419 237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HOGGEN PER SIGVALD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HOGGEN PER SIGVALD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HOGGEN BJØRNAR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HOGGEN SVERRE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MELAND INGVILD HOGGEN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Høgtunvegen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6104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per.sigvald@norhus.com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989 002 848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