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7ccd9f9b734c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28c4c444cc420b"/>
  </p:sldMasterIdLst>
  <p:sldIdLst>
    <p:sldId xmlns:r="http://schemas.openxmlformats.org/officeDocument/2006/relationships" id="256" r:id="Rbe57260861814804"/>
    <p:sldId xmlns:r="http://schemas.openxmlformats.org/officeDocument/2006/relationships" id="257" r:id="Re856e43c928245a7"/>
    <p:sldId xmlns:r="http://schemas.openxmlformats.org/officeDocument/2006/relationships" id="258" r:id="Rb9ed92faa6dd46ac"/>
    <p:sldId xmlns:r="http://schemas.openxmlformats.org/officeDocument/2006/relationships" id="259" r:id="R1cbbf04082214ab4"/>
    <p:sldId xmlns:r="http://schemas.openxmlformats.org/officeDocument/2006/relationships" id="260" r:id="R80b3be954ec84260"/>
    <p:sldId xmlns:r="http://schemas.openxmlformats.org/officeDocument/2006/relationships" id="261" r:id="R4beac70961cf4197"/>
    <p:sldId xmlns:r="http://schemas.openxmlformats.org/officeDocument/2006/relationships" id="262" r:id="R06a9304803be45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28c4c444cc420b" /><Relationship Type="http://schemas.openxmlformats.org/officeDocument/2006/relationships/slide" Target="/ppt/slides/slide1.xml" Id="Rbe57260861814804" /><Relationship Type="http://schemas.openxmlformats.org/officeDocument/2006/relationships/slide" Target="/ppt/slides/slide2.xml" Id="Re856e43c928245a7" /><Relationship Type="http://schemas.openxmlformats.org/officeDocument/2006/relationships/slide" Target="/ppt/slides/slide3.xml" Id="Rb9ed92faa6dd46ac" /><Relationship Type="http://schemas.openxmlformats.org/officeDocument/2006/relationships/slide" Target="/ppt/slides/slide4.xml" Id="R1cbbf04082214ab4" /><Relationship Type="http://schemas.openxmlformats.org/officeDocument/2006/relationships/slide" Target="/ppt/slides/slide5.xml" Id="R80b3be954ec84260" /><Relationship Type="http://schemas.openxmlformats.org/officeDocument/2006/relationships/slide" Target="/ppt/slides/slide6.xml" Id="R4beac70961cf4197" /><Relationship Type="http://schemas.openxmlformats.org/officeDocument/2006/relationships/slide" Target="/ppt/slides/slide7.xml" Id="R06a9304803be45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422e6c26464e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fb661192d46e2" /><Relationship Type="http://schemas.openxmlformats.org/officeDocument/2006/relationships/theme" Target="/ppt/slideMasters/theme/theme1.xml" Id="Raa3211a852d14b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7fb661192d46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1d1738a714d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ffe9096cf47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35a8217554b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cd8fb723e4b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7757eff444b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27928267e4b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0995b186d4d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1 317 242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14 689 125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15 379 305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HETLAND REINERT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ELIN HETLAND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ORH INVESTERING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TOCAVIMA AS  –  16,0 %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Lies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rein.hetland@revisornet.no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989 002 651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 INVEST AS</a:t>
            </a:r>
          </a:p>
        </p:txBody>
      </p:sp>
    </p:spTree>
  </p:cSld>
  <p:clrMapOvr>
    <a:masterClrMapping xmlns:a="http://schemas.openxmlformats.org/drawingml/2006/main"/>
  </p:clrMapOvr>
</p:sld>
</file>