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65b1aa41b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2a866636e94980"/>
  </p:sldMasterIdLst>
  <p:sldIdLst>
    <p:sldId xmlns:r="http://schemas.openxmlformats.org/officeDocument/2006/relationships" id="256" r:id="R9818a08a7b594d94"/>
    <p:sldId xmlns:r="http://schemas.openxmlformats.org/officeDocument/2006/relationships" id="257" r:id="Rf82d8057a7924cf5"/>
    <p:sldId xmlns:r="http://schemas.openxmlformats.org/officeDocument/2006/relationships" id="258" r:id="Rbbaa6fb403464d17"/>
    <p:sldId xmlns:r="http://schemas.openxmlformats.org/officeDocument/2006/relationships" id="259" r:id="R593627828f9e40b1"/>
    <p:sldId xmlns:r="http://schemas.openxmlformats.org/officeDocument/2006/relationships" id="260" r:id="R9365c51b20a34c71"/>
    <p:sldId xmlns:r="http://schemas.openxmlformats.org/officeDocument/2006/relationships" id="261" r:id="Rc129bf7942d34e5d"/>
    <p:sldId xmlns:r="http://schemas.openxmlformats.org/officeDocument/2006/relationships" id="262" r:id="R4bdf36988f9245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a866636e94980" /><Relationship Type="http://schemas.openxmlformats.org/officeDocument/2006/relationships/slide" Target="/ppt/slides/slide1.xml" Id="R9818a08a7b594d94" /><Relationship Type="http://schemas.openxmlformats.org/officeDocument/2006/relationships/slide" Target="/ppt/slides/slide2.xml" Id="Rf82d8057a7924cf5" /><Relationship Type="http://schemas.openxmlformats.org/officeDocument/2006/relationships/slide" Target="/ppt/slides/slide3.xml" Id="Rbbaa6fb403464d17" /><Relationship Type="http://schemas.openxmlformats.org/officeDocument/2006/relationships/slide" Target="/ppt/slides/slide4.xml" Id="R593627828f9e40b1" /><Relationship Type="http://schemas.openxmlformats.org/officeDocument/2006/relationships/slide" Target="/ppt/slides/slide5.xml" Id="R9365c51b20a34c71" /><Relationship Type="http://schemas.openxmlformats.org/officeDocument/2006/relationships/slide" Target="/ppt/slides/slide6.xml" Id="Rc129bf7942d34e5d" /><Relationship Type="http://schemas.openxmlformats.org/officeDocument/2006/relationships/slide" Target="/ppt/slides/slide7.xml" Id="R4bdf36988f9245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b43e7b1fa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f61504a684d6b" /><Relationship Type="http://schemas.openxmlformats.org/officeDocument/2006/relationships/theme" Target="/ppt/slideMasters/theme/theme1.xml" Id="R76cdcebef9cb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f61504a68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15fd0e9f247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28ff6dccb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70252838247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a0014fb94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04b386b97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f35a0d0a0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78ced12024a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WESENBERG VERDISPAR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WESENBERG VERDISPAR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23 648 384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27 191 804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WESENBERG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25 65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WESENBERG VERDISPAR AS</a:t>
            </a:r>
          </a:p>
        </p:txBody>
      </p:sp>
    </p:spTree>
  </p:cSld>
  <p:clrMapOvr>
    <a:masterClrMapping xmlns:a="http://schemas.openxmlformats.org/drawingml/2006/main"/>
  </p:clrMapOvr>
</p:sld>
</file>