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8db0e0bd2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d0db5ce5a94e0d"/>
  </p:sldMasterIdLst>
  <p:sldIdLst>
    <p:sldId xmlns:r="http://schemas.openxmlformats.org/officeDocument/2006/relationships" id="256" r:id="R84d2affffc8e47f8"/>
    <p:sldId xmlns:r="http://schemas.openxmlformats.org/officeDocument/2006/relationships" id="257" r:id="R876f0e82e80d41f3"/>
    <p:sldId xmlns:r="http://schemas.openxmlformats.org/officeDocument/2006/relationships" id="258" r:id="R667b673643524f8b"/>
    <p:sldId xmlns:r="http://schemas.openxmlformats.org/officeDocument/2006/relationships" id="259" r:id="R74b847121010421a"/>
    <p:sldId xmlns:r="http://schemas.openxmlformats.org/officeDocument/2006/relationships" id="260" r:id="Re98954f540724fdb"/>
    <p:sldId xmlns:r="http://schemas.openxmlformats.org/officeDocument/2006/relationships" id="261" r:id="Rc862f020288e4887"/>
    <p:sldId xmlns:r="http://schemas.openxmlformats.org/officeDocument/2006/relationships" id="262" r:id="R196c427c818444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d0db5ce5a94e0d" /><Relationship Type="http://schemas.openxmlformats.org/officeDocument/2006/relationships/slide" Target="/ppt/slides/slide1.xml" Id="R84d2affffc8e47f8" /><Relationship Type="http://schemas.openxmlformats.org/officeDocument/2006/relationships/slide" Target="/ppt/slides/slide2.xml" Id="R876f0e82e80d41f3" /><Relationship Type="http://schemas.openxmlformats.org/officeDocument/2006/relationships/slide" Target="/ppt/slides/slide3.xml" Id="R667b673643524f8b" /><Relationship Type="http://schemas.openxmlformats.org/officeDocument/2006/relationships/slide" Target="/ppt/slides/slide4.xml" Id="R74b847121010421a" /><Relationship Type="http://schemas.openxmlformats.org/officeDocument/2006/relationships/slide" Target="/ppt/slides/slide5.xml" Id="Re98954f540724fdb" /><Relationship Type="http://schemas.openxmlformats.org/officeDocument/2006/relationships/slide" Target="/ppt/slides/slide6.xml" Id="Rc862f020288e4887" /><Relationship Type="http://schemas.openxmlformats.org/officeDocument/2006/relationships/slide" Target="/ppt/slides/slide7.xml" Id="R196c427c818444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35c7e3b24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3dd1b3411470f" /><Relationship Type="http://schemas.openxmlformats.org/officeDocument/2006/relationships/theme" Target="/ppt/slideMasters/theme/theme1.xml" Id="R144ce3662509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63dd1b341147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658c3df12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bff866884f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c8718fc0b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9264d4b644a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f041806f6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055fe8f5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ff90f3fb5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FARRIS BAD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FARRIS BAD HOTELLDRIFT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207 823 650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−1 130 224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−990 736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6 939 542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67 530 119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Fritzøe Brygge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booking@farrisbad.no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www.farrisbad.no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988 988 456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FARRIS BAD HOTELLDRIFT AS</a:t>
            </a:r>
          </a:p>
        </p:txBody>
      </p:sp>
    </p:spTree>
  </p:cSld>
  <p:clrMapOvr>
    <a:masterClrMapping xmlns:a="http://schemas.openxmlformats.org/drawingml/2006/main"/>
  </p:clrMapOvr>
</p:sld>
</file>