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cff683483a43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7974293b5a4a26"/>
  </p:sldMasterIdLst>
  <p:sldIdLst>
    <p:sldId xmlns:r="http://schemas.openxmlformats.org/officeDocument/2006/relationships" id="256" r:id="Rf2ffaf6de23547a2"/>
    <p:sldId xmlns:r="http://schemas.openxmlformats.org/officeDocument/2006/relationships" id="257" r:id="R641eac0d262f4cb5"/>
    <p:sldId xmlns:r="http://schemas.openxmlformats.org/officeDocument/2006/relationships" id="258" r:id="R49c6510686184b94"/>
    <p:sldId xmlns:r="http://schemas.openxmlformats.org/officeDocument/2006/relationships" id="259" r:id="R9e4d4eb227ac4474"/>
    <p:sldId xmlns:r="http://schemas.openxmlformats.org/officeDocument/2006/relationships" id="260" r:id="Rf7bffd689c3d4b3b"/>
    <p:sldId xmlns:r="http://schemas.openxmlformats.org/officeDocument/2006/relationships" id="261" r:id="R633d50c8644646ad"/>
    <p:sldId xmlns:r="http://schemas.openxmlformats.org/officeDocument/2006/relationships" id="262" r:id="R4bec274f724043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7974293b5a4a26" /><Relationship Type="http://schemas.openxmlformats.org/officeDocument/2006/relationships/slide" Target="/ppt/slides/slide1.xml" Id="Rf2ffaf6de23547a2" /><Relationship Type="http://schemas.openxmlformats.org/officeDocument/2006/relationships/slide" Target="/ppt/slides/slide2.xml" Id="R641eac0d262f4cb5" /><Relationship Type="http://schemas.openxmlformats.org/officeDocument/2006/relationships/slide" Target="/ppt/slides/slide3.xml" Id="R49c6510686184b94" /><Relationship Type="http://schemas.openxmlformats.org/officeDocument/2006/relationships/slide" Target="/ppt/slides/slide4.xml" Id="R9e4d4eb227ac4474" /><Relationship Type="http://schemas.openxmlformats.org/officeDocument/2006/relationships/slide" Target="/ppt/slides/slide5.xml" Id="Rf7bffd689c3d4b3b" /><Relationship Type="http://schemas.openxmlformats.org/officeDocument/2006/relationships/slide" Target="/ppt/slides/slide6.xml" Id="R633d50c8644646ad" /><Relationship Type="http://schemas.openxmlformats.org/officeDocument/2006/relationships/slide" Target="/ppt/slides/slide7.xml" Id="R4bec274f724043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50e0bb7a2346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6ee68cbfb48fd" /><Relationship Type="http://schemas.openxmlformats.org/officeDocument/2006/relationships/theme" Target="/ppt/slideMasters/theme/theme1.xml" Id="R036b3fbac0374f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f6ee68cbfb48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f210537624b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9c97b169944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42cffa0cd46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61dd3fb7b41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55e45274644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05287a01a47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5600433844e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CLARION HOTEL ENERGY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CLARION HOTEL ENERGY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199 270 217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27 184 944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22 028 349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27 186 526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83 476 779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CHOICE HOTELS &amp; RESORTS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Ishockeyveien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34 78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cl.energy@choice.no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www.nordicchoicehotels.no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988 988 391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ENERGY AS</a:t>
            </a:r>
          </a:p>
        </p:txBody>
      </p:sp>
    </p:spTree>
  </p:cSld>
  <p:clrMapOvr>
    <a:masterClrMapping xmlns:a="http://schemas.openxmlformats.org/drawingml/2006/main"/>
  </p:clrMapOvr>
</p:sld>
</file>