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a9d916fa2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0d590db9742ac"/>
  </p:sldMasterIdLst>
  <p:sldIdLst>
    <p:sldId xmlns:r="http://schemas.openxmlformats.org/officeDocument/2006/relationships" id="256" r:id="R932cb465ba5e4e6b"/>
    <p:sldId xmlns:r="http://schemas.openxmlformats.org/officeDocument/2006/relationships" id="257" r:id="Rc9317e1899c34f35"/>
    <p:sldId xmlns:r="http://schemas.openxmlformats.org/officeDocument/2006/relationships" id="258" r:id="R6d237ff7ec744af4"/>
    <p:sldId xmlns:r="http://schemas.openxmlformats.org/officeDocument/2006/relationships" id="259" r:id="Ra927957ec4964448"/>
    <p:sldId xmlns:r="http://schemas.openxmlformats.org/officeDocument/2006/relationships" id="260" r:id="R16de2b8f2b354d23"/>
    <p:sldId xmlns:r="http://schemas.openxmlformats.org/officeDocument/2006/relationships" id="261" r:id="R93c6898cd98643e3"/>
    <p:sldId xmlns:r="http://schemas.openxmlformats.org/officeDocument/2006/relationships" id="262" r:id="Rbf2f40c2bb6c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0d590db9742ac" /><Relationship Type="http://schemas.openxmlformats.org/officeDocument/2006/relationships/slide" Target="/ppt/slides/slide1.xml" Id="R932cb465ba5e4e6b" /><Relationship Type="http://schemas.openxmlformats.org/officeDocument/2006/relationships/slide" Target="/ppt/slides/slide2.xml" Id="Rc9317e1899c34f35" /><Relationship Type="http://schemas.openxmlformats.org/officeDocument/2006/relationships/slide" Target="/ppt/slides/slide3.xml" Id="R6d237ff7ec744af4" /><Relationship Type="http://schemas.openxmlformats.org/officeDocument/2006/relationships/slide" Target="/ppt/slides/slide4.xml" Id="Ra927957ec4964448" /><Relationship Type="http://schemas.openxmlformats.org/officeDocument/2006/relationships/slide" Target="/ppt/slides/slide5.xml" Id="R16de2b8f2b354d23" /><Relationship Type="http://schemas.openxmlformats.org/officeDocument/2006/relationships/slide" Target="/ppt/slides/slide6.xml" Id="R93c6898cd98643e3" /><Relationship Type="http://schemas.openxmlformats.org/officeDocument/2006/relationships/slide" Target="/ppt/slides/slide7.xml" Id="Rbf2f40c2bb6c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455263b3e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94a2890654c97" /><Relationship Type="http://schemas.openxmlformats.org/officeDocument/2006/relationships/theme" Target="/ppt/slideMasters/theme/theme1.xml" Id="R1b246c21c847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94a289065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03b459ec9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9b9575e62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59a7898a0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8c18d6422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25f07edc6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153e7cc20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b8153e620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10 980 616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LINDA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Valldalsvegen 1334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79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