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945bf52476c457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38d93e6ac214e90"/>
  </p:sldMasterIdLst>
  <p:sldIdLst>
    <p:sldId xmlns:r="http://schemas.openxmlformats.org/officeDocument/2006/relationships" id="256" r:id="R77472bfc4d0c46e8"/>
    <p:sldId xmlns:r="http://schemas.openxmlformats.org/officeDocument/2006/relationships" id="257" r:id="Rc984c36f7e044633"/>
    <p:sldId xmlns:r="http://schemas.openxmlformats.org/officeDocument/2006/relationships" id="258" r:id="Rcad31d6b285c48c9"/>
    <p:sldId xmlns:r="http://schemas.openxmlformats.org/officeDocument/2006/relationships" id="259" r:id="R8dd4bea031414414"/>
    <p:sldId xmlns:r="http://schemas.openxmlformats.org/officeDocument/2006/relationships" id="260" r:id="R2f2d01596ccc497c"/>
    <p:sldId xmlns:r="http://schemas.openxmlformats.org/officeDocument/2006/relationships" id="261" r:id="R09907c8263ad43c2"/>
    <p:sldId xmlns:r="http://schemas.openxmlformats.org/officeDocument/2006/relationships" id="262" r:id="Rff47cc35ba3f4e4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38d93e6ac214e90" /><Relationship Type="http://schemas.openxmlformats.org/officeDocument/2006/relationships/slide" Target="/ppt/slides/slide1.xml" Id="R77472bfc4d0c46e8" /><Relationship Type="http://schemas.openxmlformats.org/officeDocument/2006/relationships/slide" Target="/ppt/slides/slide2.xml" Id="Rc984c36f7e044633" /><Relationship Type="http://schemas.openxmlformats.org/officeDocument/2006/relationships/slide" Target="/ppt/slides/slide3.xml" Id="Rcad31d6b285c48c9" /><Relationship Type="http://schemas.openxmlformats.org/officeDocument/2006/relationships/slide" Target="/ppt/slides/slide4.xml" Id="R8dd4bea031414414" /><Relationship Type="http://schemas.openxmlformats.org/officeDocument/2006/relationships/slide" Target="/ppt/slides/slide5.xml" Id="R2f2d01596ccc497c" /><Relationship Type="http://schemas.openxmlformats.org/officeDocument/2006/relationships/slide" Target="/ppt/slides/slide6.xml" Id="R09907c8263ad43c2" /><Relationship Type="http://schemas.openxmlformats.org/officeDocument/2006/relationships/slide" Target="/ppt/slides/slide7.xml" Id="Rff47cc35ba3f4e4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4b5ea1868ad4e4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1b1cdb1632458a" /><Relationship Type="http://schemas.openxmlformats.org/officeDocument/2006/relationships/theme" Target="/ppt/slideMasters/theme/theme1.xml" Id="R35cac9d55b574de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81b1cdb1632458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de26a34bfd4ef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8dd8bf884b4f3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6294b3a31446a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b90e46989a49b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2aba248b03463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316ad8fb4b402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a69bf13ff7403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AKL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AKL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AKL EIENDOM AS ble etablert [år] og holder til i Sandefjord.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AKL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AKL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AKL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−69 717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80 578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4 858 634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5 362 618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AKL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LARSEN KJELL HYSTAD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AKL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Skaustranda 85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3209 Sandefjord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33 42 64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988 985 708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AKL EIENDOM AS</a:t>
            </a:r>
          </a:p>
        </p:txBody>
      </p:sp>
    </p:spTree>
  </p:cSld>
  <p:clrMapOvr>
    <a:masterClrMapping xmlns:a="http://schemas.openxmlformats.org/drawingml/2006/main"/>
  </p:clrMapOvr>
</p:sld>
</file>