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36e3b477d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85fdfff664d36"/>
  </p:sldMasterIdLst>
  <p:sldIdLst>
    <p:sldId xmlns:r="http://schemas.openxmlformats.org/officeDocument/2006/relationships" id="256" r:id="Re7fcc0b5a5b047c5"/>
    <p:sldId xmlns:r="http://schemas.openxmlformats.org/officeDocument/2006/relationships" id="257" r:id="R717a334c642e485a"/>
    <p:sldId xmlns:r="http://schemas.openxmlformats.org/officeDocument/2006/relationships" id="258" r:id="Rb7ba993d259345fd"/>
    <p:sldId xmlns:r="http://schemas.openxmlformats.org/officeDocument/2006/relationships" id="259" r:id="R375b9f0b8cec4483"/>
    <p:sldId xmlns:r="http://schemas.openxmlformats.org/officeDocument/2006/relationships" id="260" r:id="R235565d39dbc4eec"/>
    <p:sldId xmlns:r="http://schemas.openxmlformats.org/officeDocument/2006/relationships" id="261" r:id="R3596d0278295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85fdfff664d36" /><Relationship Type="http://schemas.openxmlformats.org/officeDocument/2006/relationships/slide" Target="/ppt/slides/slide1.xml" Id="Re7fcc0b5a5b047c5" /><Relationship Type="http://schemas.openxmlformats.org/officeDocument/2006/relationships/slide" Target="/ppt/slides/slide2.xml" Id="R717a334c642e485a" /><Relationship Type="http://schemas.openxmlformats.org/officeDocument/2006/relationships/slide" Target="/ppt/slides/slide3.xml" Id="Rb7ba993d259345fd" /><Relationship Type="http://schemas.openxmlformats.org/officeDocument/2006/relationships/slide" Target="/ppt/slides/slide4.xml" Id="R375b9f0b8cec4483" /><Relationship Type="http://schemas.openxmlformats.org/officeDocument/2006/relationships/slide" Target="/ppt/slides/slide5.xml" Id="R235565d39dbc4eec" /><Relationship Type="http://schemas.openxmlformats.org/officeDocument/2006/relationships/slide" Target="/ppt/slides/slide6.xml" Id="R3596d0278295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19df721c2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0f6984a0f4248" /><Relationship Type="http://schemas.openxmlformats.org/officeDocument/2006/relationships/theme" Target="/ppt/slideMasters/theme/theme1.xml" Id="R6c6ec54d847f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0f6984a0f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74f0bc1aa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fd111e215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e117ea22e43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9d11ac692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99abffa1a40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45a5abad7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