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467a45768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b8d7423274d26"/>
  </p:sldMasterIdLst>
  <p:sldIdLst>
    <p:sldId xmlns:r="http://schemas.openxmlformats.org/officeDocument/2006/relationships" id="256" r:id="R8a4dfe69e3c24fd1"/>
    <p:sldId xmlns:r="http://schemas.openxmlformats.org/officeDocument/2006/relationships" id="257" r:id="R4f422c2f2d4b4ee5"/>
    <p:sldId xmlns:r="http://schemas.openxmlformats.org/officeDocument/2006/relationships" id="258" r:id="Rcb045ad8adf14782"/>
    <p:sldId xmlns:r="http://schemas.openxmlformats.org/officeDocument/2006/relationships" id="259" r:id="R972a781816704180"/>
    <p:sldId xmlns:r="http://schemas.openxmlformats.org/officeDocument/2006/relationships" id="260" r:id="Rb5259726be62455b"/>
    <p:sldId xmlns:r="http://schemas.openxmlformats.org/officeDocument/2006/relationships" id="261" r:id="R9b836e26ba6840a7"/>
    <p:sldId xmlns:r="http://schemas.openxmlformats.org/officeDocument/2006/relationships" id="262" r:id="Rdfd7d2f5db54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b8d7423274d26" /><Relationship Type="http://schemas.openxmlformats.org/officeDocument/2006/relationships/slide" Target="/ppt/slides/slide1.xml" Id="R8a4dfe69e3c24fd1" /><Relationship Type="http://schemas.openxmlformats.org/officeDocument/2006/relationships/slide" Target="/ppt/slides/slide2.xml" Id="R4f422c2f2d4b4ee5" /><Relationship Type="http://schemas.openxmlformats.org/officeDocument/2006/relationships/slide" Target="/ppt/slides/slide3.xml" Id="Rcb045ad8adf14782" /><Relationship Type="http://schemas.openxmlformats.org/officeDocument/2006/relationships/slide" Target="/ppt/slides/slide4.xml" Id="R972a781816704180" /><Relationship Type="http://schemas.openxmlformats.org/officeDocument/2006/relationships/slide" Target="/ppt/slides/slide5.xml" Id="Rb5259726be62455b" /><Relationship Type="http://schemas.openxmlformats.org/officeDocument/2006/relationships/slide" Target="/ppt/slides/slide6.xml" Id="R9b836e26ba6840a7" /><Relationship Type="http://schemas.openxmlformats.org/officeDocument/2006/relationships/slide" Target="/ppt/slides/slide7.xml" Id="Rdfd7d2f5db54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1eec13148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ddff338e4f91" /><Relationship Type="http://schemas.openxmlformats.org/officeDocument/2006/relationships/theme" Target="/ppt/slideMasters/theme/theme1.xml" Id="R63e1a1a4053c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8ddff338e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80967f21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34a16558c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7b196172c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a1f8761a2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399e4878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687ffa76d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44e505a4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