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6b7fed008b4d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30a7ad26df4cd2"/>
  </p:sldMasterIdLst>
  <p:sldIdLst>
    <p:sldId xmlns:r="http://schemas.openxmlformats.org/officeDocument/2006/relationships" id="256" r:id="Ra7ff1ab09f3f4253"/>
    <p:sldId xmlns:r="http://schemas.openxmlformats.org/officeDocument/2006/relationships" id="257" r:id="R3156c39a6a074060"/>
    <p:sldId xmlns:r="http://schemas.openxmlformats.org/officeDocument/2006/relationships" id="258" r:id="Rcf3fbc162ab64e6d"/>
    <p:sldId xmlns:r="http://schemas.openxmlformats.org/officeDocument/2006/relationships" id="259" r:id="R8c43da2ef6144c79"/>
    <p:sldId xmlns:r="http://schemas.openxmlformats.org/officeDocument/2006/relationships" id="260" r:id="R351e5b8c71d04642"/>
    <p:sldId xmlns:r="http://schemas.openxmlformats.org/officeDocument/2006/relationships" id="261" r:id="Rfe6f031da4c84b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30a7ad26df4cd2" /><Relationship Type="http://schemas.openxmlformats.org/officeDocument/2006/relationships/slide" Target="/ppt/slides/slide1.xml" Id="Ra7ff1ab09f3f4253" /><Relationship Type="http://schemas.openxmlformats.org/officeDocument/2006/relationships/slide" Target="/ppt/slides/slide2.xml" Id="R3156c39a6a074060" /><Relationship Type="http://schemas.openxmlformats.org/officeDocument/2006/relationships/slide" Target="/ppt/slides/slide3.xml" Id="Rcf3fbc162ab64e6d" /><Relationship Type="http://schemas.openxmlformats.org/officeDocument/2006/relationships/slide" Target="/ppt/slides/slide4.xml" Id="R8c43da2ef6144c79" /><Relationship Type="http://schemas.openxmlformats.org/officeDocument/2006/relationships/slide" Target="/ppt/slides/slide5.xml" Id="R351e5b8c71d04642" /><Relationship Type="http://schemas.openxmlformats.org/officeDocument/2006/relationships/slide" Target="/ppt/slides/slide6.xml" Id="Rfe6f031da4c84b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1d985206024c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38f3480ab4bf3" /><Relationship Type="http://schemas.openxmlformats.org/officeDocument/2006/relationships/theme" Target="/ppt/slideMasters/theme/theme1.xml" Id="R0f6a0a9eff6d42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138f3480ab4b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999d05c2b46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6c1008a7e46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8fc372afa42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4ed00feff4a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023ecec7645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d061f63d745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EMARAN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 M Erdal, Nydalen allé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83 40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988 985 155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EMARAN HOLDING AS</a:t>
            </a:r>
          </a:p>
        </p:txBody>
      </p:sp>
    </p:spTree>
  </p:cSld>
  <p:clrMapOvr>
    <a:masterClrMapping xmlns:a="http://schemas.openxmlformats.org/drawingml/2006/main"/>
  </p:clrMapOvr>
</p:sld>
</file>