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9fe952597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277b3897740b9"/>
  </p:sldMasterIdLst>
  <p:sldIdLst>
    <p:sldId xmlns:r="http://schemas.openxmlformats.org/officeDocument/2006/relationships" id="256" r:id="Rbcd99b42ccff438d"/>
    <p:sldId xmlns:r="http://schemas.openxmlformats.org/officeDocument/2006/relationships" id="257" r:id="R28cf0d26fa84419c"/>
    <p:sldId xmlns:r="http://schemas.openxmlformats.org/officeDocument/2006/relationships" id="258" r:id="Rea0f0b39cd7743c9"/>
    <p:sldId xmlns:r="http://schemas.openxmlformats.org/officeDocument/2006/relationships" id="259" r:id="Rf9b2e8570caa4757"/>
    <p:sldId xmlns:r="http://schemas.openxmlformats.org/officeDocument/2006/relationships" id="260" r:id="R488c72653cd64d78"/>
    <p:sldId xmlns:r="http://schemas.openxmlformats.org/officeDocument/2006/relationships" id="261" r:id="Rebbd6f9c20684bf3"/>
    <p:sldId xmlns:r="http://schemas.openxmlformats.org/officeDocument/2006/relationships" id="262" r:id="R312eeec7b648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277b3897740b9" /><Relationship Type="http://schemas.openxmlformats.org/officeDocument/2006/relationships/slide" Target="/ppt/slides/slide1.xml" Id="Rbcd99b42ccff438d" /><Relationship Type="http://schemas.openxmlformats.org/officeDocument/2006/relationships/slide" Target="/ppt/slides/slide2.xml" Id="R28cf0d26fa84419c" /><Relationship Type="http://schemas.openxmlformats.org/officeDocument/2006/relationships/slide" Target="/ppt/slides/slide3.xml" Id="Rea0f0b39cd7743c9" /><Relationship Type="http://schemas.openxmlformats.org/officeDocument/2006/relationships/slide" Target="/ppt/slides/slide4.xml" Id="Rf9b2e8570caa4757" /><Relationship Type="http://schemas.openxmlformats.org/officeDocument/2006/relationships/slide" Target="/ppt/slides/slide5.xml" Id="R488c72653cd64d78" /><Relationship Type="http://schemas.openxmlformats.org/officeDocument/2006/relationships/slide" Target="/ppt/slides/slide6.xml" Id="Rebbd6f9c20684bf3" /><Relationship Type="http://schemas.openxmlformats.org/officeDocument/2006/relationships/slide" Target="/ppt/slides/slide7.xml" Id="R312eeec7b648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56c00b983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612a12754b17" /><Relationship Type="http://schemas.openxmlformats.org/officeDocument/2006/relationships/theme" Target="/ppt/slideMasters/theme/theme1.xml" Id="Rca547cd1f05a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a612a1275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f7f9dc8fb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b2c05fc23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d16e44f2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cc8eef46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3a5b613e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bb64ab76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75706f87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