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b4a975e14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ce0fef66b4f73"/>
  </p:sldMasterIdLst>
  <p:sldIdLst>
    <p:sldId xmlns:r="http://schemas.openxmlformats.org/officeDocument/2006/relationships" id="256" r:id="Ra735d967f0c64510"/>
    <p:sldId xmlns:r="http://schemas.openxmlformats.org/officeDocument/2006/relationships" id="257" r:id="R6d14ed14b11247a0"/>
    <p:sldId xmlns:r="http://schemas.openxmlformats.org/officeDocument/2006/relationships" id="258" r:id="R40a46f627a0f42a1"/>
    <p:sldId xmlns:r="http://schemas.openxmlformats.org/officeDocument/2006/relationships" id="259" r:id="R16c4b12b30bd4214"/>
    <p:sldId xmlns:r="http://schemas.openxmlformats.org/officeDocument/2006/relationships" id="260" r:id="R289b6934a5e94544"/>
    <p:sldId xmlns:r="http://schemas.openxmlformats.org/officeDocument/2006/relationships" id="261" r:id="Rd87856034661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ce0fef66b4f73" /><Relationship Type="http://schemas.openxmlformats.org/officeDocument/2006/relationships/slide" Target="/ppt/slides/slide1.xml" Id="Ra735d967f0c64510" /><Relationship Type="http://schemas.openxmlformats.org/officeDocument/2006/relationships/slide" Target="/ppt/slides/slide2.xml" Id="R6d14ed14b11247a0" /><Relationship Type="http://schemas.openxmlformats.org/officeDocument/2006/relationships/slide" Target="/ppt/slides/slide3.xml" Id="R40a46f627a0f42a1" /><Relationship Type="http://schemas.openxmlformats.org/officeDocument/2006/relationships/slide" Target="/ppt/slides/slide4.xml" Id="R16c4b12b30bd4214" /><Relationship Type="http://schemas.openxmlformats.org/officeDocument/2006/relationships/slide" Target="/ppt/slides/slide5.xml" Id="R289b6934a5e94544" /><Relationship Type="http://schemas.openxmlformats.org/officeDocument/2006/relationships/slide" Target="/ppt/slides/slide6.xml" Id="Rd87856034661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18b8eb775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19199610492d" /><Relationship Type="http://schemas.openxmlformats.org/officeDocument/2006/relationships/theme" Target="/ppt/slideMasters/theme/theme1.xml" Id="R30f215cd7ddd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c19199610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96620252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7bfa8e49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d54f6eb2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2e380302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d4c6176f343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6ffefd26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