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965cda389f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9b269415f94150"/>
  </p:sldMasterIdLst>
  <p:sldIdLst>
    <p:sldId xmlns:r="http://schemas.openxmlformats.org/officeDocument/2006/relationships" id="256" r:id="Rad78dd9d24474a00"/>
    <p:sldId xmlns:r="http://schemas.openxmlformats.org/officeDocument/2006/relationships" id="257" r:id="R06807c1b194347e5"/>
    <p:sldId xmlns:r="http://schemas.openxmlformats.org/officeDocument/2006/relationships" id="258" r:id="Rd502fdd39092422f"/>
    <p:sldId xmlns:r="http://schemas.openxmlformats.org/officeDocument/2006/relationships" id="259" r:id="R542378a9cbb147de"/>
    <p:sldId xmlns:r="http://schemas.openxmlformats.org/officeDocument/2006/relationships" id="260" r:id="Rf14b7f792713421b"/>
    <p:sldId xmlns:r="http://schemas.openxmlformats.org/officeDocument/2006/relationships" id="261" r:id="R3067d189123747b1"/>
    <p:sldId xmlns:r="http://schemas.openxmlformats.org/officeDocument/2006/relationships" id="262" r:id="Re7249efaec47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b269415f94150" /><Relationship Type="http://schemas.openxmlformats.org/officeDocument/2006/relationships/slide" Target="/ppt/slides/slide1.xml" Id="Rad78dd9d24474a00" /><Relationship Type="http://schemas.openxmlformats.org/officeDocument/2006/relationships/slide" Target="/ppt/slides/slide2.xml" Id="R06807c1b194347e5" /><Relationship Type="http://schemas.openxmlformats.org/officeDocument/2006/relationships/slide" Target="/ppt/slides/slide3.xml" Id="Rd502fdd39092422f" /><Relationship Type="http://schemas.openxmlformats.org/officeDocument/2006/relationships/slide" Target="/ppt/slides/slide4.xml" Id="R542378a9cbb147de" /><Relationship Type="http://schemas.openxmlformats.org/officeDocument/2006/relationships/slide" Target="/ppt/slides/slide5.xml" Id="Rf14b7f792713421b" /><Relationship Type="http://schemas.openxmlformats.org/officeDocument/2006/relationships/slide" Target="/ppt/slides/slide6.xml" Id="R3067d189123747b1" /><Relationship Type="http://schemas.openxmlformats.org/officeDocument/2006/relationships/slide" Target="/ppt/slides/slide7.xml" Id="Re7249efaec47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904bff09046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f71d2b0ce44ed" /><Relationship Type="http://schemas.openxmlformats.org/officeDocument/2006/relationships/theme" Target="/ppt/slideMasters/theme/theme1.xml" Id="Rd103cc19ccab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f71d2b0ce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295b06857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064abee25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23e663d58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7261d14f7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be39e89d549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79f45d48246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205587f0b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13 475 696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ANELILL SANDNES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LARS PETTER BRUUN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OLE JØRGEN BRUUN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ARVE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Engen, Bersvensåsen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