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04d44183445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e4f133747483c"/>
  </p:sldMasterIdLst>
  <p:sldIdLst>
    <p:sldId xmlns:r="http://schemas.openxmlformats.org/officeDocument/2006/relationships" id="256" r:id="R48441bad9e4447e4"/>
    <p:sldId xmlns:r="http://schemas.openxmlformats.org/officeDocument/2006/relationships" id="257" r:id="R03bc3877e1254838"/>
    <p:sldId xmlns:r="http://schemas.openxmlformats.org/officeDocument/2006/relationships" id="258" r:id="Rb6b2c0fda497498d"/>
    <p:sldId xmlns:r="http://schemas.openxmlformats.org/officeDocument/2006/relationships" id="259" r:id="R1138989d395f4753"/>
    <p:sldId xmlns:r="http://schemas.openxmlformats.org/officeDocument/2006/relationships" id="260" r:id="R9639423e1862426a"/>
    <p:sldId xmlns:r="http://schemas.openxmlformats.org/officeDocument/2006/relationships" id="261" r:id="R793682a4e7ff48d1"/>
    <p:sldId xmlns:r="http://schemas.openxmlformats.org/officeDocument/2006/relationships" id="262" r:id="Re8db12153bab4c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e4f133747483c" /><Relationship Type="http://schemas.openxmlformats.org/officeDocument/2006/relationships/slide" Target="/ppt/slides/slide1.xml" Id="R48441bad9e4447e4" /><Relationship Type="http://schemas.openxmlformats.org/officeDocument/2006/relationships/slide" Target="/ppt/slides/slide2.xml" Id="R03bc3877e1254838" /><Relationship Type="http://schemas.openxmlformats.org/officeDocument/2006/relationships/slide" Target="/ppt/slides/slide3.xml" Id="Rb6b2c0fda497498d" /><Relationship Type="http://schemas.openxmlformats.org/officeDocument/2006/relationships/slide" Target="/ppt/slides/slide4.xml" Id="R1138989d395f4753" /><Relationship Type="http://schemas.openxmlformats.org/officeDocument/2006/relationships/slide" Target="/ppt/slides/slide5.xml" Id="R9639423e1862426a" /><Relationship Type="http://schemas.openxmlformats.org/officeDocument/2006/relationships/slide" Target="/ppt/slides/slide6.xml" Id="R793682a4e7ff48d1" /><Relationship Type="http://schemas.openxmlformats.org/officeDocument/2006/relationships/slide" Target="/ppt/slides/slide7.xml" Id="Re8db12153bab4c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41903b55334e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feec660ed4777" /><Relationship Type="http://schemas.openxmlformats.org/officeDocument/2006/relationships/theme" Target="/ppt/slideMasters/theme/theme1.xml" Id="R978f65edaafd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bfeec660ed47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d317e01bd425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b8205af484f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cde47b7eb45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1a9abc2ee49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f66f88ac554f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a48bd814646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16f8190d347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SMARAGD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SMARAGD HOLDING AS ble etablert [år] og holder til i Stavern.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−497 401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−1 918 131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19 537 617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20 064 077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TITLESTAD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Tanumveien 444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3294 Stavern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18 12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988 977 241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SMARAGD HOLDING AS</a:t>
            </a:r>
          </a:p>
        </p:txBody>
      </p:sp>
    </p:spTree>
  </p:cSld>
  <p:clrMapOvr>
    <a:masterClrMapping xmlns:a="http://schemas.openxmlformats.org/drawingml/2006/main"/>
  </p:clrMapOvr>
</p:sld>
</file>