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257dcbc2243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c63d356e9040da"/>
  </p:sldMasterIdLst>
  <p:sldIdLst>
    <p:sldId xmlns:r="http://schemas.openxmlformats.org/officeDocument/2006/relationships" id="256" r:id="Rdd48fce97c954c74"/>
    <p:sldId xmlns:r="http://schemas.openxmlformats.org/officeDocument/2006/relationships" id="257" r:id="R97b7b5d337384daf"/>
    <p:sldId xmlns:r="http://schemas.openxmlformats.org/officeDocument/2006/relationships" id="258" r:id="Rb361641a27044a88"/>
    <p:sldId xmlns:r="http://schemas.openxmlformats.org/officeDocument/2006/relationships" id="259" r:id="R0e244279d50b4a72"/>
    <p:sldId xmlns:r="http://schemas.openxmlformats.org/officeDocument/2006/relationships" id="260" r:id="Rb32bb3b2c0a44365"/>
    <p:sldId xmlns:r="http://schemas.openxmlformats.org/officeDocument/2006/relationships" id="261" r:id="R279a195928ce4c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63d356e9040da" /><Relationship Type="http://schemas.openxmlformats.org/officeDocument/2006/relationships/slide" Target="/ppt/slides/slide1.xml" Id="Rdd48fce97c954c74" /><Relationship Type="http://schemas.openxmlformats.org/officeDocument/2006/relationships/slide" Target="/ppt/slides/slide2.xml" Id="R97b7b5d337384daf" /><Relationship Type="http://schemas.openxmlformats.org/officeDocument/2006/relationships/slide" Target="/ppt/slides/slide3.xml" Id="Rb361641a27044a88" /><Relationship Type="http://schemas.openxmlformats.org/officeDocument/2006/relationships/slide" Target="/ppt/slides/slide4.xml" Id="R0e244279d50b4a72" /><Relationship Type="http://schemas.openxmlformats.org/officeDocument/2006/relationships/slide" Target="/ppt/slides/slide5.xml" Id="Rb32bb3b2c0a44365" /><Relationship Type="http://schemas.openxmlformats.org/officeDocument/2006/relationships/slide" Target="/ppt/slides/slide6.xml" Id="R279a195928ce4c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340c740bb47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742103c3a4e56" /><Relationship Type="http://schemas.openxmlformats.org/officeDocument/2006/relationships/theme" Target="/ppt/slideMasters/theme/theme1.xml" Id="R7ee807840ac043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c742103c3a4e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2a661076a40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42f5b78a34f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d1e5ed73a49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439fb769840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377d010534a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0bbb0520d48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SMARAGD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SMARAGD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SMARAGD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SMARAGD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SMARAGD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SMARAGD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Tanumveien 444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3294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12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988 977 241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SMARAGD HOLDING AS</a:t>
            </a:r>
          </a:p>
        </p:txBody>
      </p:sp>
    </p:spTree>
  </p:cSld>
  <p:clrMapOvr>
    <a:masterClrMapping xmlns:a="http://schemas.openxmlformats.org/drawingml/2006/main"/>
  </p:clrMapOvr>
</p:sld>
</file>