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3dcd302d2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9c59fd1ea4bb9"/>
  </p:sldMasterIdLst>
  <p:sldIdLst>
    <p:sldId xmlns:r="http://schemas.openxmlformats.org/officeDocument/2006/relationships" id="256" r:id="R795cd332bfb549c8"/>
    <p:sldId xmlns:r="http://schemas.openxmlformats.org/officeDocument/2006/relationships" id="257" r:id="R1c53aa9e63c54073"/>
    <p:sldId xmlns:r="http://schemas.openxmlformats.org/officeDocument/2006/relationships" id="258" r:id="R99581216f3b3433b"/>
    <p:sldId xmlns:r="http://schemas.openxmlformats.org/officeDocument/2006/relationships" id="259" r:id="Re8ddb617ddd44efc"/>
    <p:sldId xmlns:r="http://schemas.openxmlformats.org/officeDocument/2006/relationships" id="260" r:id="R1f9e76cebf8d4401"/>
    <p:sldId xmlns:r="http://schemas.openxmlformats.org/officeDocument/2006/relationships" id="261" r:id="R784c956b6b1a4ef6"/>
    <p:sldId xmlns:r="http://schemas.openxmlformats.org/officeDocument/2006/relationships" id="262" r:id="R6e5b6ea5da48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9c59fd1ea4bb9" /><Relationship Type="http://schemas.openxmlformats.org/officeDocument/2006/relationships/slide" Target="/ppt/slides/slide1.xml" Id="R795cd332bfb549c8" /><Relationship Type="http://schemas.openxmlformats.org/officeDocument/2006/relationships/slide" Target="/ppt/slides/slide2.xml" Id="R1c53aa9e63c54073" /><Relationship Type="http://schemas.openxmlformats.org/officeDocument/2006/relationships/slide" Target="/ppt/slides/slide3.xml" Id="R99581216f3b3433b" /><Relationship Type="http://schemas.openxmlformats.org/officeDocument/2006/relationships/slide" Target="/ppt/slides/slide4.xml" Id="Re8ddb617ddd44efc" /><Relationship Type="http://schemas.openxmlformats.org/officeDocument/2006/relationships/slide" Target="/ppt/slides/slide5.xml" Id="R1f9e76cebf8d4401" /><Relationship Type="http://schemas.openxmlformats.org/officeDocument/2006/relationships/slide" Target="/ppt/slides/slide6.xml" Id="R784c956b6b1a4ef6" /><Relationship Type="http://schemas.openxmlformats.org/officeDocument/2006/relationships/slide" Target="/ppt/slides/slide7.xml" Id="R6e5b6ea5da48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90a60b9fd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df79f978b40b9" /><Relationship Type="http://schemas.openxmlformats.org/officeDocument/2006/relationships/theme" Target="/ppt/slideMasters/theme/theme1.xml" Id="R3b275769c8eb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df79f978b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9a4342625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88225888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e41b7b111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15880eb29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83710a50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3e4837f2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f9decb49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INVEST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1 370 529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68 107 450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68 392 583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RINGHEIM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22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RINGHEIM INVEST AS</a:t>
            </a:r>
          </a:p>
        </p:txBody>
      </p:sp>
    </p:spTree>
  </p:cSld>
  <p:clrMapOvr>
    <a:masterClrMapping xmlns:a="http://schemas.openxmlformats.org/drawingml/2006/main"/>
  </p:clrMapOvr>
</p:sld>
</file>