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cece6b476a45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ce2cae1bf854278"/>
  </p:sldMasterIdLst>
  <p:sldIdLst>
    <p:sldId xmlns:r="http://schemas.openxmlformats.org/officeDocument/2006/relationships" id="256" r:id="R7b44a66cdaa148d6"/>
    <p:sldId xmlns:r="http://schemas.openxmlformats.org/officeDocument/2006/relationships" id="257" r:id="Rd245e8bb655b4dbe"/>
    <p:sldId xmlns:r="http://schemas.openxmlformats.org/officeDocument/2006/relationships" id="258" r:id="R5afd05ed472749f5"/>
    <p:sldId xmlns:r="http://schemas.openxmlformats.org/officeDocument/2006/relationships" id="259" r:id="R87397b1cdf9e4519"/>
    <p:sldId xmlns:r="http://schemas.openxmlformats.org/officeDocument/2006/relationships" id="260" r:id="Rd37f8e1c10634828"/>
    <p:sldId xmlns:r="http://schemas.openxmlformats.org/officeDocument/2006/relationships" id="261" r:id="R80401fa1fcd44326"/>
    <p:sldId xmlns:r="http://schemas.openxmlformats.org/officeDocument/2006/relationships" id="262" r:id="R446b68d936864d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e2cae1bf854278" /><Relationship Type="http://schemas.openxmlformats.org/officeDocument/2006/relationships/slide" Target="/ppt/slides/slide1.xml" Id="R7b44a66cdaa148d6" /><Relationship Type="http://schemas.openxmlformats.org/officeDocument/2006/relationships/slide" Target="/ppt/slides/slide2.xml" Id="Rd245e8bb655b4dbe" /><Relationship Type="http://schemas.openxmlformats.org/officeDocument/2006/relationships/slide" Target="/ppt/slides/slide3.xml" Id="R5afd05ed472749f5" /><Relationship Type="http://schemas.openxmlformats.org/officeDocument/2006/relationships/slide" Target="/ppt/slides/slide4.xml" Id="R87397b1cdf9e4519" /><Relationship Type="http://schemas.openxmlformats.org/officeDocument/2006/relationships/slide" Target="/ppt/slides/slide5.xml" Id="Rd37f8e1c10634828" /><Relationship Type="http://schemas.openxmlformats.org/officeDocument/2006/relationships/slide" Target="/ppt/slides/slide6.xml" Id="R80401fa1fcd44326" /><Relationship Type="http://schemas.openxmlformats.org/officeDocument/2006/relationships/slide" Target="/ppt/slides/slide7.xml" Id="R446b68d936864d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7a371b742e4b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3a8ab737e415c" /><Relationship Type="http://schemas.openxmlformats.org/officeDocument/2006/relationships/theme" Target="/ppt/slideMasters/theme/theme1.xml" Id="Ra030120fe01c45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f3a8ab737e41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5197714bc43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b3d80896d4d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6480f524d04f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476a875d045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72f27a73d9423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eddc2193f49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ad4ca50ff4a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PISON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PISON AS ble etablert [år] og holder til i Leinøy.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−244 506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1 938 715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15 898 922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16 262 771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SÆVIK PER ROLF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Rimøy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6094 Leinøy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08 09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988 968 617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PISON AS</a:t>
            </a:r>
          </a:p>
        </p:txBody>
      </p:sp>
    </p:spTree>
  </p:cSld>
  <p:clrMapOvr>
    <a:masterClrMapping xmlns:a="http://schemas.openxmlformats.org/drawingml/2006/main"/>
  </p:clrMapOvr>
</p:sld>
</file>