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5a06a3529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aaf526f4b4103"/>
  </p:sldMasterIdLst>
  <p:sldIdLst>
    <p:sldId xmlns:r="http://schemas.openxmlformats.org/officeDocument/2006/relationships" id="256" r:id="R6242dea8b4304813"/>
    <p:sldId xmlns:r="http://schemas.openxmlformats.org/officeDocument/2006/relationships" id="257" r:id="R3ef6c5a49ec34c01"/>
    <p:sldId xmlns:r="http://schemas.openxmlformats.org/officeDocument/2006/relationships" id="258" r:id="Rbe993162f3144dfb"/>
    <p:sldId xmlns:r="http://schemas.openxmlformats.org/officeDocument/2006/relationships" id="259" r:id="Rf0d44117ea4c4665"/>
    <p:sldId xmlns:r="http://schemas.openxmlformats.org/officeDocument/2006/relationships" id="260" r:id="R83e46f179a4b416c"/>
    <p:sldId xmlns:r="http://schemas.openxmlformats.org/officeDocument/2006/relationships" id="261" r:id="R40d2142d224e4562"/>
    <p:sldId xmlns:r="http://schemas.openxmlformats.org/officeDocument/2006/relationships" id="262" r:id="Rd1426866aeed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aaf526f4b4103" /><Relationship Type="http://schemas.openxmlformats.org/officeDocument/2006/relationships/slide" Target="/ppt/slides/slide1.xml" Id="R6242dea8b4304813" /><Relationship Type="http://schemas.openxmlformats.org/officeDocument/2006/relationships/slide" Target="/ppt/slides/slide2.xml" Id="R3ef6c5a49ec34c01" /><Relationship Type="http://schemas.openxmlformats.org/officeDocument/2006/relationships/slide" Target="/ppt/slides/slide3.xml" Id="Rbe993162f3144dfb" /><Relationship Type="http://schemas.openxmlformats.org/officeDocument/2006/relationships/slide" Target="/ppt/slides/slide4.xml" Id="Rf0d44117ea4c4665" /><Relationship Type="http://schemas.openxmlformats.org/officeDocument/2006/relationships/slide" Target="/ppt/slides/slide5.xml" Id="R83e46f179a4b416c" /><Relationship Type="http://schemas.openxmlformats.org/officeDocument/2006/relationships/slide" Target="/ppt/slides/slide6.xml" Id="R40d2142d224e4562" /><Relationship Type="http://schemas.openxmlformats.org/officeDocument/2006/relationships/slide" Target="/ppt/slides/slide7.xml" Id="Rd1426866aeed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d4c362ccb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55710f8f54b23" /><Relationship Type="http://schemas.openxmlformats.org/officeDocument/2006/relationships/theme" Target="/ppt/slideMasters/theme/theme1.xml" Id="Rc500e7f63a34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55710f8f5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bd6ee9455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b17f1ee2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185e2ee0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755e61257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1230c474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d367fcac8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557de44b5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