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4b1c24da947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28c8498b43490c"/>
  </p:sldMasterIdLst>
  <p:sldIdLst>
    <p:sldId xmlns:r="http://schemas.openxmlformats.org/officeDocument/2006/relationships" id="256" r:id="Rce4f4b64380a499f"/>
    <p:sldId xmlns:r="http://schemas.openxmlformats.org/officeDocument/2006/relationships" id="257" r:id="R33ecb1953ad14411"/>
    <p:sldId xmlns:r="http://schemas.openxmlformats.org/officeDocument/2006/relationships" id="258" r:id="R6f7ddaf467bf48b0"/>
    <p:sldId xmlns:r="http://schemas.openxmlformats.org/officeDocument/2006/relationships" id="259" r:id="R2888460d67b54ab7"/>
    <p:sldId xmlns:r="http://schemas.openxmlformats.org/officeDocument/2006/relationships" id="260" r:id="Rc6cde67ab6094d1f"/>
    <p:sldId xmlns:r="http://schemas.openxmlformats.org/officeDocument/2006/relationships" id="261" r:id="Rde5cc930dc6349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8c8498b43490c" /><Relationship Type="http://schemas.openxmlformats.org/officeDocument/2006/relationships/slide" Target="/ppt/slides/slide1.xml" Id="Rce4f4b64380a499f" /><Relationship Type="http://schemas.openxmlformats.org/officeDocument/2006/relationships/slide" Target="/ppt/slides/slide2.xml" Id="R33ecb1953ad14411" /><Relationship Type="http://schemas.openxmlformats.org/officeDocument/2006/relationships/slide" Target="/ppt/slides/slide3.xml" Id="R6f7ddaf467bf48b0" /><Relationship Type="http://schemas.openxmlformats.org/officeDocument/2006/relationships/slide" Target="/ppt/slides/slide4.xml" Id="R2888460d67b54ab7" /><Relationship Type="http://schemas.openxmlformats.org/officeDocument/2006/relationships/slide" Target="/ppt/slides/slide5.xml" Id="Rc6cde67ab6094d1f" /><Relationship Type="http://schemas.openxmlformats.org/officeDocument/2006/relationships/slide" Target="/ppt/slides/slide6.xml" Id="Rde5cc930dc6349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64beecd1945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660573a8f4dff" /><Relationship Type="http://schemas.openxmlformats.org/officeDocument/2006/relationships/theme" Target="/ppt/slideMasters/theme/theme1.xml" Id="Raf6dd7d47c6044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660573a8f4d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96b2c7ec0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4ea840e8a49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b9d3bfdf9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0a118da584b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825d08c70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db36f656447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INVEX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988 965 138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