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3d65a7ee7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d2e6ccdf4437a"/>
  </p:sldMasterIdLst>
  <p:sldIdLst>
    <p:sldId xmlns:r="http://schemas.openxmlformats.org/officeDocument/2006/relationships" id="256" r:id="R053272e801844352"/>
    <p:sldId xmlns:r="http://schemas.openxmlformats.org/officeDocument/2006/relationships" id="257" r:id="Red4dc6ffa28f475b"/>
    <p:sldId xmlns:r="http://schemas.openxmlformats.org/officeDocument/2006/relationships" id="258" r:id="R5618c89911004877"/>
    <p:sldId xmlns:r="http://schemas.openxmlformats.org/officeDocument/2006/relationships" id="259" r:id="R9e45d2d2788c4d84"/>
    <p:sldId xmlns:r="http://schemas.openxmlformats.org/officeDocument/2006/relationships" id="260" r:id="R5698f5da6d274e2f"/>
    <p:sldId xmlns:r="http://schemas.openxmlformats.org/officeDocument/2006/relationships" id="261" r:id="R24728d93b97049df"/>
    <p:sldId xmlns:r="http://schemas.openxmlformats.org/officeDocument/2006/relationships" id="262" r:id="Re89b83425ae8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d2e6ccdf4437a" /><Relationship Type="http://schemas.openxmlformats.org/officeDocument/2006/relationships/slide" Target="/ppt/slides/slide1.xml" Id="R053272e801844352" /><Relationship Type="http://schemas.openxmlformats.org/officeDocument/2006/relationships/slide" Target="/ppt/slides/slide2.xml" Id="Red4dc6ffa28f475b" /><Relationship Type="http://schemas.openxmlformats.org/officeDocument/2006/relationships/slide" Target="/ppt/slides/slide3.xml" Id="R5618c89911004877" /><Relationship Type="http://schemas.openxmlformats.org/officeDocument/2006/relationships/slide" Target="/ppt/slides/slide4.xml" Id="R9e45d2d2788c4d84" /><Relationship Type="http://schemas.openxmlformats.org/officeDocument/2006/relationships/slide" Target="/ppt/slides/slide5.xml" Id="R5698f5da6d274e2f" /><Relationship Type="http://schemas.openxmlformats.org/officeDocument/2006/relationships/slide" Target="/ppt/slides/slide6.xml" Id="R24728d93b97049df" /><Relationship Type="http://schemas.openxmlformats.org/officeDocument/2006/relationships/slide" Target="/ppt/slides/slide7.xml" Id="Re89b83425ae8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b3c440ce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bc2c2543f4d61" /><Relationship Type="http://schemas.openxmlformats.org/officeDocument/2006/relationships/theme" Target="/ppt/slideMasters/theme/theme1.xml" Id="R04feed455808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bc2c2543f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496fac36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b6a3bf74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3ac146e6040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2673bbda8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afb615bd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98a267ee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0e8e0f33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KJÆRNES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