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7c27eed10747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d8245c66f24ab3"/>
  </p:sldMasterIdLst>
  <p:sldIdLst>
    <p:sldId xmlns:r="http://schemas.openxmlformats.org/officeDocument/2006/relationships" id="256" r:id="R21181da7c32f4db0"/>
    <p:sldId xmlns:r="http://schemas.openxmlformats.org/officeDocument/2006/relationships" id="257" r:id="Rc3f30b4ad6d44488"/>
    <p:sldId xmlns:r="http://schemas.openxmlformats.org/officeDocument/2006/relationships" id="258" r:id="R05f41dd74fed4ef4"/>
    <p:sldId xmlns:r="http://schemas.openxmlformats.org/officeDocument/2006/relationships" id="259" r:id="R083dc48c0f964495"/>
    <p:sldId xmlns:r="http://schemas.openxmlformats.org/officeDocument/2006/relationships" id="260" r:id="R319cfffbf106442e"/>
    <p:sldId xmlns:r="http://schemas.openxmlformats.org/officeDocument/2006/relationships" id="261" r:id="Rf10a38c658cd49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d8245c66f24ab3" /><Relationship Type="http://schemas.openxmlformats.org/officeDocument/2006/relationships/slide" Target="/ppt/slides/slide1.xml" Id="R21181da7c32f4db0" /><Relationship Type="http://schemas.openxmlformats.org/officeDocument/2006/relationships/slide" Target="/ppt/slides/slide2.xml" Id="Rc3f30b4ad6d44488" /><Relationship Type="http://schemas.openxmlformats.org/officeDocument/2006/relationships/slide" Target="/ppt/slides/slide3.xml" Id="R05f41dd74fed4ef4" /><Relationship Type="http://schemas.openxmlformats.org/officeDocument/2006/relationships/slide" Target="/ppt/slides/slide4.xml" Id="R083dc48c0f964495" /><Relationship Type="http://schemas.openxmlformats.org/officeDocument/2006/relationships/slide" Target="/ppt/slides/slide5.xml" Id="R319cfffbf106442e" /><Relationship Type="http://schemas.openxmlformats.org/officeDocument/2006/relationships/slide" Target="/ppt/slides/slide6.xml" Id="Rf10a38c658cd49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127268a92042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5795ccdc14db1" /><Relationship Type="http://schemas.openxmlformats.org/officeDocument/2006/relationships/theme" Target="/ppt/slideMasters/theme/theme1.xml" Id="R805b208a86ac42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d5795ccdc14d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792555e8e4a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556ecc5984a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22e3cb4c24e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ed9de84884d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e0f6367d74b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6b57456c34a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NAMLØS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NAMLØS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NAMLØS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NAMLØS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NAMLØS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NAMLØS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Permian, Hieronymus Heyerdahls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988 958 719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NAMLØS AS</a:t>
            </a:r>
          </a:p>
        </p:txBody>
      </p:sp>
    </p:spTree>
  </p:cSld>
  <p:clrMapOvr>
    <a:masterClrMapping xmlns:a="http://schemas.openxmlformats.org/drawingml/2006/main"/>
  </p:clrMapOvr>
</p:sld>
</file>