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4013aa9c0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b91c090994d90"/>
  </p:sldMasterIdLst>
  <p:sldIdLst>
    <p:sldId xmlns:r="http://schemas.openxmlformats.org/officeDocument/2006/relationships" id="256" r:id="R7eaea9e2e62c4efa"/>
    <p:sldId xmlns:r="http://schemas.openxmlformats.org/officeDocument/2006/relationships" id="257" r:id="R8680a6ac89d643ea"/>
    <p:sldId xmlns:r="http://schemas.openxmlformats.org/officeDocument/2006/relationships" id="258" r:id="R0210b73982ca42a7"/>
    <p:sldId xmlns:r="http://schemas.openxmlformats.org/officeDocument/2006/relationships" id="259" r:id="R6f0acf0a9f6e48b4"/>
    <p:sldId xmlns:r="http://schemas.openxmlformats.org/officeDocument/2006/relationships" id="260" r:id="Ra3102fdc671d4aac"/>
    <p:sldId xmlns:r="http://schemas.openxmlformats.org/officeDocument/2006/relationships" id="261" r:id="R88f1f71ad68b4550"/>
    <p:sldId xmlns:r="http://schemas.openxmlformats.org/officeDocument/2006/relationships" id="262" r:id="Rdedea816782d48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b91c090994d90" /><Relationship Type="http://schemas.openxmlformats.org/officeDocument/2006/relationships/slide" Target="/ppt/slides/slide1.xml" Id="R7eaea9e2e62c4efa" /><Relationship Type="http://schemas.openxmlformats.org/officeDocument/2006/relationships/slide" Target="/ppt/slides/slide2.xml" Id="R8680a6ac89d643ea" /><Relationship Type="http://schemas.openxmlformats.org/officeDocument/2006/relationships/slide" Target="/ppt/slides/slide3.xml" Id="R0210b73982ca42a7" /><Relationship Type="http://schemas.openxmlformats.org/officeDocument/2006/relationships/slide" Target="/ppt/slides/slide4.xml" Id="R6f0acf0a9f6e48b4" /><Relationship Type="http://schemas.openxmlformats.org/officeDocument/2006/relationships/slide" Target="/ppt/slides/slide5.xml" Id="Ra3102fdc671d4aac" /><Relationship Type="http://schemas.openxmlformats.org/officeDocument/2006/relationships/slide" Target="/ppt/slides/slide6.xml" Id="R88f1f71ad68b4550" /><Relationship Type="http://schemas.openxmlformats.org/officeDocument/2006/relationships/slide" Target="/ppt/slides/slide7.xml" Id="Rdedea816782d48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a9f8e86474a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035ed30c84588" /><Relationship Type="http://schemas.openxmlformats.org/officeDocument/2006/relationships/theme" Target="/ppt/slideMasters/theme/theme1.xml" Id="R0893d95b667c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9035ed30c845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64f09459a4d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412c3a03a4e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bf4c8533343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71347c31a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f76ed694e46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c65ebd8bc46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3892c6d0348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TORBJØRN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TORBJØRN SALVESEN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salvesen@revisorsenteret.no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