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5aa0e87b4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6314fd8a94cad"/>
  </p:sldMasterIdLst>
  <p:sldIdLst>
    <p:sldId xmlns:r="http://schemas.openxmlformats.org/officeDocument/2006/relationships" id="256" r:id="Re1b1da6cb64c4c8c"/>
    <p:sldId xmlns:r="http://schemas.openxmlformats.org/officeDocument/2006/relationships" id="257" r:id="R9b3cd20766e24efa"/>
    <p:sldId xmlns:r="http://schemas.openxmlformats.org/officeDocument/2006/relationships" id="258" r:id="R068a28d30b0b47cc"/>
    <p:sldId xmlns:r="http://schemas.openxmlformats.org/officeDocument/2006/relationships" id="259" r:id="R6c1ea0e85be2415a"/>
    <p:sldId xmlns:r="http://schemas.openxmlformats.org/officeDocument/2006/relationships" id="260" r:id="Rcee92f145e37427d"/>
    <p:sldId xmlns:r="http://schemas.openxmlformats.org/officeDocument/2006/relationships" id="261" r:id="R0f014bc78ac54277"/>
    <p:sldId xmlns:r="http://schemas.openxmlformats.org/officeDocument/2006/relationships" id="262" r:id="R39171817d030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6314fd8a94cad" /><Relationship Type="http://schemas.openxmlformats.org/officeDocument/2006/relationships/slide" Target="/ppt/slides/slide1.xml" Id="Re1b1da6cb64c4c8c" /><Relationship Type="http://schemas.openxmlformats.org/officeDocument/2006/relationships/slide" Target="/ppt/slides/slide2.xml" Id="R9b3cd20766e24efa" /><Relationship Type="http://schemas.openxmlformats.org/officeDocument/2006/relationships/slide" Target="/ppt/slides/slide3.xml" Id="R068a28d30b0b47cc" /><Relationship Type="http://schemas.openxmlformats.org/officeDocument/2006/relationships/slide" Target="/ppt/slides/slide4.xml" Id="R6c1ea0e85be2415a" /><Relationship Type="http://schemas.openxmlformats.org/officeDocument/2006/relationships/slide" Target="/ppt/slides/slide5.xml" Id="Rcee92f145e37427d" /><Relationship Type="http://schemas.openxmlformats.org/officeDocument/2006/relationships/slide" Target="/ppt/slides/slide6.xml" Id="R0f014bc78ac54277" /><Relationship Type="http://schemas.openxmlformats.org/officeDocument/2006/relationships/slide" Target="/ppt/slides/slide7.xml" Id="R39171817d030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b44778e39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77e3793094681" /><Relationship Type="http://schemas.openxmlformats.org/officeDocument/2006/relationships/theme" Target="/ppt/slideMasters/theme/theme1.xml" Id="R7bf8909e3671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77e379309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9a012a3e7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2ca19fcca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c79514226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d8183dde0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8c6996d3f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75cb7bf4c42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168a35e90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ASGEIR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