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91a2adf1c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1bd84b164b5f"/>
  </p:sldMasterIdLst>
  <p:sldIdLst>
    <p:sldId xmlns:r="http://schemas.openxmlformats.org/officeDocument/2006/relationships" id="256" r:id="Rc6f03a0bfb524721"/>
    <p:sldId xmlns:r="http://schemas.openxmlformats.org/officeDocument/2006/relationships" id="257" r:id="Rcab82cf97cf548ba"/>
    <p:sldId xmlns:r="http://schemas.openxmlformats.org/officeDocument/2006/relationships" id="258" r:id="Rd4f0a7580ac94fbc"/>
    <p:sldId xmlns:r="http://schemas.openxmlformats.org/officeDocument/2006/relationships" id="259" r:id="R45e1f005ad24416d"/>
    <p:sldId xmlns:r="http://schemas.openxmlformats.org/officeDocument/2006/relationships" id="260" r:id="Ra97911cefc304f65"/>
    <p:sldId xmlns:r="http://schemas.openxmlformats.org/officeDocument/2006/relationships" id="261" r:id="R1d5d6c55b13e4ceb"/>
    <p:sldId xmlns:r="http://schemas.openxmlformats.org/officeDocument/2006/relationships" id="262" r:id="R6ae17bfbb151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1bd84b164b5f" /><Relationship Type="http://schemas.openxmlformats.org/officeDocument/2006/relationships/slide" Target="/ppt/slides/slide1.xml" Id="Rc6f03a0bfb524721" /><Relationship Type="http://schemas.openxmlformats.org/officeDocument/2006/relationships/slide" Target="/ppt/slides/slide2.xml" Id="Rcab82cf97cf548ba" /><Relationship Type="http://schemas.openxmlformats.org/officeDocument/2006/relationships/slide" Target="/ppt/slides/slide3.xml" Id="Rd4f0a7580ac94fbc" /><Relationship Type="http://schemas.openxmlformats.org/officeDocument/2006/relationships/slide" Target="/ppt/slides/slide4.xml" Id="R45e1f005ad24416d" /><Relationship Type="http://schemas.openxmlformats.org/officeDocument/2006/relationships/slide" Target="/ppt/slides/slide5.xml" Id="Ra97911cefc304f65" /><Relationship Type="http://schemas.openxmlformats.org/officeDocument/2006/relationships/slide" Target="/ppt/slides/slide6.xml" Id="R1d5d6c55b13e4ceb" /><Relationship Type="http://schemas.openxmlformats.org/officeDocument/2006/relationships/slide" Target="/ppt/slides/slide7.xml" Id="R6ae17bfbb151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c8f2e6327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4efd335548b0" /><Relationship Type="http://schemas.openxmlformats.org/officeDocument/2006/relationships/theme" Target="/ppt/slideMasters/theme/theme1.xml" Id="R9328386bd64c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64efd3355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cecbfb03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023bb1f6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ae4077eb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a2026007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764411bf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b826c69ee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6baf20ca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