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d5e332fca648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5034a341a84574"/>
  </p:sldMasterIdLst>
  <p:sldIdLst>
    <p:sldId xmlns:r="http://schemas.openxmlformats.org/officeDocument/2006/relationships" id="256" r:id="R207ba9c07c5b4b8c"/>
    <p:sldId xmlns:r="http://schemas.openxmlformats.org/officeDocument/2006/relationships" id="257" r:id="Rf0b97f2b51124567"/>
    <p:sldId xmlns:r="http://schemas.openxmlformats.org/officeDocument/2006/relationships" id="258" r:id="Re7e2c5b1732d4192"/>
    <p:sldId xmlns:r="http://schemas.openxmlformats.org/officeDocument/2006/relationships" id="259" r:id="Ra1933cb7c34e4582"/>
    <p:sldId xmlns:r="http://schemas.openxmlformats.org/officeDocument/2006/relationships" id="260" r:id="Rabfd204d4671434c"/>
    <p:sldId xmlns:r="http://schemas.openxmlformats.org/officeDocument/2006/relationships" id="261" r:id="Rf1c4d766204b426a"/>
    <p:sldId xmlns:r="http://schemas.openxmlformats.org/officeDocument/2006/relationships" id="262" r:id="R81dd16dd091845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5034a341a84574" /><Relationship Type="http://schemas.openxmlformats.org/officeDocument/2006/relationships/slide" Target="/ppt/slides/slide1.xml" Id="R207ba9c07c5b4b8c" /><Relationship Type="http://schemas.openxmlformats.org/officeDocument/2006/relationships/slide" Target="/ppt/slides/slide2.xml" Id="Rf0b97f2b51124567" /><Relationship Type="http://schemas.openxmlformats.org/officeDocument/2006/relationships/slide" Target="/ppt/slides/slide3.xml" Id="Re7e2c5b1732d4192" /><Relationship Type="http://schemas.openxmlformats.org/officeDocument/2006/relationships/slide" Target="/ppt/slides/slide4.xml" Id="Ra1933cb7c34e4582" /><Relationship Type="http://schemas.openxmlformats.org/officeDocument/2006/relationships/slide" Target="/ppt/slides/slide5.xml" Id="Rabfd204d4671434c" /><Relationship Type="http://schemas.openxmlformats.org/officeDocument/2006/relationships/slide" Target="/ppt/slides/slide6.xml" Id="Rf1c4d766204b426a" /><Relationship Type="http://schemas.openxmlformats.org/officeDocument/2006/relationships/slide" Target="/ppt/slides/slide7.xml" Id="R81dd16dd091845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dea55f14c149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e153dfffe4058" /><Relationship Type="http://schemas.openxmlformats.org/officeDocument/2006/relationships/theme" Target="/ppt/slideMasters/theme/theme1.xml" Id="Rb6d3e175b1c841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de153dfffe40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aabd88f1a41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ec7a5d7af4b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06d86fb1d4c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c8a7b18574a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d57e752ae46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ba5d8ec8645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fef6a64754c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NPH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NPH INVEST AS ble etablert [år] og holder til i Torød.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512 985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3 036 455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3 053 091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HÅKEDAL NILS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Nestvikveien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3135 Torød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988 948 063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