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11da6ad3f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655294be54308"/>
  </p:sldMasterIdLst>
  <p:sldIdLst>
    <p:sldId xmlns:r="http://schemas.openxmlformats.org/officeDocument/2006/relationships" id="256" r:id="Rf8260c21de264d67"/>
    <p:sldId xmlns:r="http://schemas.openxmlformats.org/officeDocument/2006/relationships" id="257" r:id="Ra28ebf2cbf2d4a10"/>
    <p:sldId xmlns:r="http://schemas.openxmlformats.org/officeDocument/2006/relationships" id="258" r:id="Rd3dda17bc89f4979"/>
    <p:sldId xmlns:r="http://schemas.openxmlformats.org/officeDocument/2006/relationships" id="259" r:id="R4f6cc6577e78457a"/>
    <p:sldId xmlns:r="http://schemas.openxmlformats.org/officeDocument/2006/relationships" id="260" r:id="Rbc2ea796d1f94f43"/>
    <p:sldId xmlns:r="http://schemas.openxmlformats.org/officeDocument/2006/relationships" id="261" r:id="R60f7b71e2bec4894"/>
    <p:sldId xmlns:r="http://schemas.openxmlformats.org/officeDocument/2006/relationships" id="262" r:id="R22d1ba83c9fc43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655294be54308" /><Relationship Type="http://schemas.openxmlformats.org/officeDocument/2006/relationships/slide" Target="/ppt/slides/slide1.xml" Id="Rf8260c21de264d67" /><Relationship Type="http://schemas.openxmlformats.org/officeDocument/2006/relationships/slide" Target="/ppt/slides/slide2.xml" Id="Ra28ebf2cbf2d4a10" /><Relationship Type="http://schemas.openxmlformats.org/officeDocument/2006/relationships/slide" Target="/ppt/slides/slide3.xml" Id="Rd3dda17bc89f4979" /><Relationship Type="http://schemas.openxmlformats.org/officeDocument/2006/relationships/slide" Target="/ppt/slides/slide4.xml" Id="R4f6cc6577e78457a" /><Relationship Type="http://schemas.openxmlformats.org/officeDocument/2006/relationships/slide" Target="/ppt/slides/slide5.xml" Id="Rbc2ea796d1f94f43" /><Relationship Type="http://schemas.openxmlformats.org/officeDocument/2006/relationships/slide" Target="/ppt/slides/slide6.xml" Id="R60f7b71e2bec4894" /><Relationship Type="http://schemas.openxmlformats.org/officeDocument/2006/relationships/slide" Target="/ppt/slides/slide7.xml" Id="R22d1ba83c9fc43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b0538607743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6b47532ee4675" /><Relationship Type="http://schemas.openxmlformats.org/officeDocument/2006/relationships/theme" Target="/ppt/slideMasters/theme/theme1.xml" Id="Re025698ec7c043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c6b47532ee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a25b2622c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31a76d70149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307b4e770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f475ecafb4d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35d109a354f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21b04495d46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659ad695a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SBS FOREVER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SBS FOREVER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−1 016 045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7 940 458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22 452 704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BORDEN STRAY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11 11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bjarne.andresen@stray.no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988 945 463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SBS FOREVER AS</a:t>
            </a:r>
          </a:p>
        </p:txBody>
      </p:sp>
    </p:spTree>
  </p:cSld>
  <p:clrMapOvr>
    <a:masterClrMapping xmlns:a="http://schemas.openxmlformats.org/drawingml/2006/main"/>
  </p:clrMapOvr>
</p:sld>
</file>