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80e5304d6f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11bca01c84c9f"/>
  </p:sldMasterIdLst>
  <p:sldIdLst>
    <p:sldId xmlns:r="http://schemas.openxmlformats.org/officeDocument/2006/relationships" id="256" r:id="R43dffff8f37f40d0"/>
    <p:sldId xmlns:r="http://schemas.openxmlformats.org/officeDocument/2006/relationships" id="257" r:id="R4190764bbda2464a"/>
    <p:sldId xmlns:r="http://schemas.openxmlformats.org/officeDocument/2006/relationships" id="258" r:id="Rc222dc3f50f04b82"/>
    <p:sldId xmlns:r="http://schemas.openxmlformats.org/officeDocument/2006/relationships" id="259" r:id="R9e48f6275ecc46a9"/>
    <p:sldId xmlns:r="http://schemas.openxmlformats.org/officeDocument/2006/relationships" id="260" r:id="R2f841a643c3f4506"/>
    <p:sldId xmlns:r="http://schemas.openxmlformats.org/officeDocument/2006/relationships" id="261" r:id="R657b70d7917e4fc7"/>
    <p:sldId xmlns:r="http://schemas.openxmlformats.org/officeDocument/2006/relationships" id="262" r:id="R7c535ca9f976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11bca01c84c9f" /><Relationship Type="http://schemas.openxmlformats.org/officeDocument/2006/relationships/slide" Target="/ppt/slides/slide1.xml" Id="R43dffff8f37f40d0" /><Relationship Type="http://schemas.openxmlformats.org/officeDocument/2006/relationships/slide" Target="/ppt/slides/slide2.xml" Id="R4190764bbda2464a" /><Relationship Type="http://schemas.openxmlformats.org/officeDocument/2006/relationships/slide" Target="/ppt/slides/slide3.xml" Id="Rc222dc3f50f04b82" /><Relationship Type="http://schemas.openxmlformats.org/officeDocument/2006/relationships/slide" Target="/ppt/slides/slide4.xml" Id="R9e48f6275ecc46a9" /><Relationship Type="http://schemas.openxmlformats.org/officeDocument/2006/relationships/slide" Target="/ppt/slides/slide5.xml" Id="R2f841a643c3f4506" /><Relationship Type="http://schemas.openxmlformats.org/officeDocument/2006/relationships/slide" Target="/ppt/slides/slide6.xml" Id="R657b70d7917e4fc7" /><Relationship Type="http://schemas.openxmlformats.org/officeDocument/2006/relationships/slide" Target="/ppt/slides/slide7.xml" Id="R7c535ca9f976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3de90fe8148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cf8e00a5c44eb" /><Relationship Type="http://schemas.openxmlformats.org/officeDocument/2006/relationships/theme" Target="/ppt/slideMasters/theme/theme1.xml" Id="R98a955c749ec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cf8e00a5c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d8230fad6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fe8fb50543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2d2147a7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2e4568e1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041d3961b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9c7986e3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df91003f8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