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d124b74654e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c43a220314f03"/>
  </p:sldMasterIdLst>
  <p:sldIdLst>
    <p:sldId xmlns:r="http://schemas.openxmlformats.org/officeDocument/2006/relationships" id="256" r:id="R4f72a5d09c8e4632"/>
    <p:sldId xmlns:r="http://schemas.openxmlformats.org/officeDocument/2006/relationships" id="257" r:id="Raca74393f961474d"/>
    <p:sldId xmlns:r="http://schemas.openxmlformats.org/officeDocument/2006/relationships" id="258" r:id="R4f6966e2eab044c3"/>
    <p:sldId xmlns:r="http://schemas.openxmlformats.org/officeDocument/2006/relationships" id="259" r:id="R666c18510bc04c30"/>
    <p:sldId xmlns:r="http://schemas.openxmlformats.org/officeDocument/2006/relationships" id="260" r:id="R97f4ee85a84d41ba"/>
    <p:sldId xmlns:r="http://schemas.openxmlformats.org/officeDocument/2006/relationships" id="261" r:id="R18024c8e39f34780"/>
    <p:sldId xmlns:r="http://schemas.openxmlformats.org/officeDocument/2006/relationships" id="262" r:id="R02cb5b31790a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c43a220314f03" /><Relationship Type="http://schemas.openxmlformats.org/officeDocument/2006/relationships/slide" Target="/ppt/slides/slide1.xml" Id="R4f72a5d09c8e4632" /><Relationship Type="http://schemas.openxmlformats.org/officeDocument/2006/relationships/slide" Target="/ppt/slides/slide2.xml" Id="Raca74393f961474d" /><Relationship Type="http://schemas.openxmlformats.org/officeDocument/2006/relationships/slide" Target="/ppt/slides/slide3.xml" Id="R4f6966e2eab044c3" /><Relationship Type="http://schemas.openxmlformats.org/officeDocument/2006/relationships/slide" Target="/ppt/slides/slide4.xml" Id="R666c18510bc04c30" /><Relationship Type="http://schemas.openxmlformats.org/officeDocument/2006/relationships/slide" Target="/ppt/slides/slide5.xml" Id="R97f4ee85a84d41ba" /><Relationship Type="http://schemas.openxmlformats.org/officeDocument/2006/relationships/slide" Target="/ppt/slides/slide6.xml" Id="R18024c8e39f34780" /><Relationship Type="http://schemas.openxmlformats.org/officeDocument/2006/relationships/slide" Target="/ppt/slides/slide7.xml" Id="R02cb5b31790a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fd1effb15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1c0f78bc14b48" /><Relationship Type="http://schemas.openxmlformats.org/officeDocument/2006/relationships/theme" Target="/ppt/slideMasters/theme/theme1.xml" Id="R3040b4c0a8d0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1c0f78bc14b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dfa949df3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c7e26d85e42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c496cfb54b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3ee43fc28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174ec0c5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a77d8ba53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95aed176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SEKLA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SEKLA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−528 378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18 219 094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145 586 454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160 269 133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SVEIN ARNE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Skaustranda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SEKLA AS</a:t>
            </a:r>
          </a:p>
        </p:txBody>
      </p:sp>
    </p:spTree>
  </p:cSld>
  <p:clrMapOvr>
    <a:masterClrMapping xmlns:a="http://schemas.openxmlformats.org/drawingml/2006/main"/>
  </p:clrMapOvr>
</p:sld>
</file>