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276d7cfa79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988f040d14971"/>
  </p:sldMasterIdLst>
  <p:sldIdLst>
    <p:sldId xmlns:r="http://schemas.openxmlformats.org/officeDocument/2006/relationships" id="256" r:id="Rfa6b64cb49654f6f"/>
    <p:sldId xmlns:r="http://schemas.openxmlformats.org/officeDocument/2006/relationships" id="257" r:id="Rfa370b9578e343f8"/>
    <p:sldId xmlns:r="http://schemas.openxmlformats.org/officeDocument/2006/relationships" id="258" r:id="R6144e42d5f1545c1"/>
    <p:sldId xmlns:r="http://schemas.openxmlformats.org/officeDocument/2006/relationships" id="259" r:id="Rb0aae895838c4db4"/>
    <p:sldId xmlns:r="http://schemas.openxmlformats.org/officeDocument/2006/relationships" id="260" r:id="Rf8f0cb807396426c"/>
    <p:sldId xmlns:r="http://schemas.openxmlformats.org/officeDocument/2006/relationships" id="261" r:id="R57bbd3a1433e4ef1"/>
    <p:sldId xmlns:r="http://schemas.openxmlformats.org/officeDocument/2006/relationships" id="262" r:id="R276d6bf62793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988f040d14971" /><Relationship Type="http://schemas.openxmlformats.org/officeDocument/2006/relationships/slide" Target="/ppt/slides/slide1.xml" Id="Rfa6b64cb49654f6f" /><Relationship Type="http://schemas.openxmlformats.org/officeDocument/2006/relationships/slide" Target="/ppt/slides/slide2.xml" Id="Rfa370b9578e343f8" /><Relationship Type="http://schemas.openxmlformats.org/officeDocument/2006/relationships/slide" Target="/ppt/slides/slide3.xml" Id="R6144e42d5f1545c1" /><Relationship Type="http://schemas.openxmlformats.org/officeDocument/2006/relationships/slide" Target="/ppt/slides/slide4.xml" Id="Rb0aae895838c4db4" /><Relationship Type="http://schemas.openxmlformats.org/officeDocument/2006/relationships/slide" Target="/ppt/slides/slide5.xml" Id="Rf8f0cb807396426c" /><Relationship Type="http://schemas.openxmlformats.org/officeDocument/2006/relationships/slide" Target="/ppt/slides/slide6.xml" Id="R57bbd3a1433e4ef1" /><Relationship Type="http://schemas.openxmlformats.org/officeDocument/2006/relationships/slide" Target="/ppt/slides/slide7.xml" Id="R276d6bf62793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1f290e39b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de3fcdfa743ee" /><Relationship Type="http://schemas.openxmlformats.org/officeDocument/2006/relationships/theme" Target="/ppt/slideMasters/theme/theme1.xml" Id="R471487b204b349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de3fcdfa7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bec611dd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e68b4c295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943630455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9a824ca36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71e8dc1e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e96a2218b4f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55d2270e6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SANDVIK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ANDREAS SANDVIK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KOLØEN SANDVIK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JUSTINE KOLØEN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