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da4ae82a9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a06449c9441a6"/>
  </p:sldMasterIdLst>
  <p:sldIdLst>
    <p:sldId xmlns:r="http://schemas.openxmlformats.org/officeDocument/2006/relationships" id="256" r:id="Rb7cfc873c64e476e"/>
    <p:sldId xmlns:r="http://schemas.openxmlformats.org/officeDocument/2006/relationships" id="257" r:id="Rfacc286f40334403"/>
    <p:sldId xmlns:r="http://schemas.openxmlformats.org/officeDocument/2006/relationships" id="258" r:id="Ra24a14edf6294ac2"/>
    <p:sldId xmlns:r="http://schemas.openxmlformats.org/officeDocument/2006/relationships" id="259" r:id="Rbbbdca72610c415b"/>
    <p:sldId xmlns:r="http://schemas.openxmlformats.org/officeDocument/2006/relationships" id="260" r:id="R1ee3c7ba132d418a"/>
    <p:sldId xmlns:r="http://schemas.openxmlformats.org/officeDocument/2006/relationships" id="261" r:id="Reb95cb294fb54b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a06449c9441a6" /><Relationship Type="http://schemas.openxmlformats.org/officeDocument/2006/relationships/slide" Target="/ppt/slides/slide1.xml" Id="Rb7cfc873c64e476e" /><Relationship Type="http://schemas.openxmlformats.org/officeDocument/2006/relationships/slide" Target="/ppt/slides/slide2.xml" Id="Rfacc286f40334403" /><Relationship Type="http://schemas.openxmlformats.org/officeDocument/2006/relationships/slide" Target="/ppt/slides/slide3.xml" Id="Ra24a14edf6294ac2" /><Relationship Type="http://schemas.openxmlformats.org/officeDocument/2006/relationships/slide" Target="/ppt/slides/slide4.xml" Id="Rbbbdca72610c415b" /><Relationship Type="http://schemas.openxmlformats.org/officeDocument/2006/relationships/slide" Target="/ppt/slides/slide5.xml" Id="R1ee3c7ba132d418a" /><Relationship Type="http://schemas.openxmlformats.org/officeDocument/2006/relationships/slide" Target="/ppt/slides/slide6.xml" Id="Reb95cb294fb54b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5a10d3000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4d931f454c39" /><Relationship Type="http://schemas.openxmlformats.org/officeDocument/2006/relationships/theme" Target="/ppt/slideMasters/theme/theme1.xml" Id="R436d8bdb99e5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24d931f45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66e18b74b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c051b9800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c2b0529ab4f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077731ac42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5db203c2241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863dbe94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