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30776cb7a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571c14c7e4ff0"/>
  </p:sldMasterIdLst>
  <p:sldIdLst>
    <p:sldId xmlns:r="http://schemas.openxmlformats.org/officeDocument/2006/relationships" id="256" r:id="Re5c679ba7710447b"/>
    <p:sldId xmlns:r="http://schemas.openxmlformats.org/officeDocument/2006/relationships" id="257" r:id="R61ade1cf92454de8"/>
    <p:sldId xmlns:r="http://schemas.openxmlformats.org/officeDocument/2006/relationships" id="258" r:id="R36ec1fcc1f6147cb"/>
    <p:sldId xmlns:r="http://schemas.openxmlformats.org/officeDocument/2006/relationships" id="259" r:id="R8b9eab274c1a4a7f"/>
    <p:sldId xmlns:r="http://schemas.openxmlformats.org/officeDocument/2006/relationships" id="260" r:id="Rb7770c2ce80149a4"/>
    <p:sldId xmlns:r="http://schemas.openxmlformats.org/officeDocument/2006/relationships" id="261" r:id="R7baf48c4dd6146d5"/>
    <p:sldId xmlns:r="http://schemas.openxmlformats.org/officeDocument/2006/relationships" id="262" r:id="R11f5ef8e4bec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571c14c7e4ff0" /><Relationship Type="http://schemas.openxmlformats.org/officeDocument/2006/relationships/slide" Target="/ppt/slides/slide1.xml" Id="Re5c679ba7710447b" /><Relationship Type="http://schemas.openxmlformats.org/officeDocument/2006/relationships/slide" Target="/ppt/slides/slide2.xml" Id="R61ade1cf92454de8" /><Relationship Type="http://schemas.openxmlformats.org/officeDocument/2006/relationships/slide" Target="/ppt/slides/slide3.xml" Id="R36ec1fcc1f6147cb" /><Relationship Type="http://schemas.openxmlformats.org/officeDocument/2006/relationships/slide" Target="/ppt/slides/slide4.xml" Id="R8b9eab274c1a4a7f" /><Relationship Type="http://schemas.openxmlformats.org/officeDocument/2006/relationships/slide" Target="/ppt/slides/slide5.xml" Id="Rb7770c2ce80149a4" /><Relationship Type="http://schemas.openxmlformats.org/officeDocument/2006/relationships/slide" Target="/ppt/slides/slide6.xml" Id="R7baf48c4dd6146d5" /><Relationship Type="http://schemas.openxmlformats.org/officeDocument/2006/relationships/slide" Target="/ppt/slides/slide7.xml" Id="R11f5ef8e4bec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ff0a1e2a8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c46cf3c8429f" /><Relationship Type="http://schemas.openxmlformats.org/officeDocument/2006/relationships/theme" Target="/ppt/slideMasters/theme/theme1.xml" Id="Rff1197d004f4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0c46cf3c8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401887a1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8673fb06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649f829e1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840c9e0ad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2af8dbee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0c2d662c04c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393081de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KNUT ERIK 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KARI-ANNE LIEN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