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88a3e145347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1a35af6674296"/>
  </p:sldMasterIdLst>
  <p:sldIdLst>
    <p:sldId xmlns:r="http://schemas.openxmlformats.org/officeDocument/2006/relationships" id="256" r:id="Rf125fd9052564e9d"/>
    <p:sldId xmlns:r="http://schemas.openxmlformats.org/officeDocument/2006/relationships" id="257" r:id="Rf7f43feb41944c8f"/>
    <p:sldId xmlns:r="http://schemas.openxmlformats.org/officeDocument/2006/relationships" id="258" r:id="R0e9c011382564fe0"/>
    <p:sldId xmlns:r="http://schemas.openxmlformats.org/officeDocument/2006/relationships" id="259" r:id="R71065d8b36734ed0"/>
    <p:sldId xmlns:r="http://schemas.openxmlformats.org/officeDocument/2006/relationships" id="260" r:id="Rccd229da21a945d6"/>
    <p:sldId xmlns:r="http://schemas.openxmlformats.org/officeDocument/2006/relationships" id="261" r:id="R5a97e3dda1874ea4"/>
    <p:sldId xmlns:r="http://schemas.openxmlformats.org/officeDocument/2006/relationships" id="262" r:id="Rbd53b69997a6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1a35af6674296" /><Relationship Type="http://schemas.openxmlformats.org/officeDocument/2006/relationships/slide" Target="/ppt/slides/slide1.xml" Id="Rf125fd9052564e9d" /><Relationship Type="http://schemas.openxmlformats.org/officeDocument/2006/relationships/slide" Target="/ppt/slides/slide2.xml" Id="Rf7f43feb41944c8f" /><Relationship Type="http://schemas.openxmlformats.org/officeDocument/2006/relationships/slide" Target="/ppt/slides/slide3.xml" Id="R0e9c011382564fe0" /><Relationship Type="http://schemas.openxmlformats.org/officeDocument/2006/relationships/slide" Target="/ppt/slides/slide4.xml" Id="R71065d8b36734ed0" /><Relationship Type="http://schemas.openxmlformats.org/officeDocument/2006/relationships/slide" Target="/ppt/slides/slide5.xml" Id="Rccd229da21a945d6" /><Relationship Type="http://schemas.openxmlformats.org/officeDocument/2006/relationships/slide" Target="/ppt/slides/slide6.xml" Id="R5a97e3dda1874ea4" /><Relationship Type="http://schemas.openxmlformats.org/officeDocument/2006/relationships/slide" Target="/ppt/slides/slide7.xml" Id="Rbd53b69997a6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5e1decd7a48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0870883be4d8c" /><Relationship Type="http://schemas.openxmlformats.org/officeDocument/2006/relationships/theme" Target="/ppt/slideMasters/theme/theme1.xml" Id="Rfa469597c09947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10870883be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08a3adfe54d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f903984f94a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eacd6cde1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da73df875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aa827811a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ddb953e5f45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8d472e6c745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