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af2d83a2a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5e7b4fbdf4222"/>
  </p:sldMasterIdLst>
  <p:sldIdLst>
    <p:sldId xmlns:r="http://schemas.openxmlformats.org/officeDocument/2006/relationships" id="256" r:id="R6d8d1c5d9b0144f4"/>
    <p:sldId xmlns:r="http://schemas.openxmlformats.org/officeDocument/2006/relationships" id="257" r:id="R3aa510ba5af34592"/>
    <p:sldId xmlns:r="http://schemas.openxmlformats.org/officeDocument/2006/relationships" id="258" r:id="R86dcf42158ce4793"/>
    <p:sldId xmlns:r="http://schemas.openxmlformats.org/officeDocument/2006/relationships" id="259" r:id="Reaa082ffc3dc430a"/>
    <p:sldId xmlns:r="http://schemas.openxmlformats.org/officeDocument/2006/relationships" id="260" r:id="R16857aee74b94da6"/>
    <p:sldId xmlns:r="http://schemas.openxmlformats.org/officeDocument/2006/relationships" id="261" r:id="R52f72a2a3f544c98"/>
    <p:sldId xmlns:r="http://schemas.openxmlformats.org/officeDocument/2006/relationships" id="262" r:id="Re4a2b6339a8c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5e7b4fbdf4222" /><Relationship Type="http://schemas.openxmlformats.org/officeDocument/2006/relationships/slide" Target="/ppt/slides/slide1.xml" Id="R6d8d1c5d9b0144f4" /><Relationship Type="http://schemas.openxmlformats.org/officeDocument/2006/relationships/slide" Target="/ppt/slides/slide2.xml" Id="R3aa510ba5af34592" /><Relationship Type="http://schemas.openxmlformats.org/officeDocument/2006/relationships/slide" Target="/ppt/slides/slide3.xml" Id="R86dcf42158ce4793" /><Relationship Type="http://schemas.openxmlformats.org/officeDocument/2006/relationships/slide" Target="/ppt/slides/slide4.xml" Id="Reaa082ffc3dc430a" /><Relationship Type="http://schemas.openxmlformats.org/officeDocument/2006/relationships/slide" Target="/ppt/slides/slide5.xml" Id="R16857aee74b94da6" /><Relationship Type="http://schemas.openxmlformats.org/officeDocument/2006/relationships/slide" Target="/ppt/slides/slide6.xml" Id="R52f72a2a3f544c98" /><Relationship Type="http://schemas.openxmlformats.org/officeDocument/2006/relationships/slide" Target="/ppt/slides/slide7.xml" Id="Re4a2b6339a8c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35a2fb41e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19faf8f14972" /><Relationship Type="http://schemas.openxmlformats.org/officeDocument/2006/relationships/theme" Target="/ppt/slideMasters/theme/theme1.xml" Id="R9db681da5699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b19faf8f1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7f07e3bd845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0c60162fb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2325407ef46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b260a1c7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69ef22348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8415f7bcb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21c19fc6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