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6245b6201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36579e22c47b3"/>
  </p:sldMasterIdLst>
  <p:sldIdLst>
    <p:sldId xmlns:r="http://schemas.openxmlformats.org/officeDocument/2006/relationships" id="256" r:id="R29163f80a0f9431d"/>
    <p:sldId xmlns:r="http://schemas.openxmlformats.org/officeDocument/2006/relationships" id="257" r:id="Rb76cbb8e37504419"/>
    <p:sldId xmlns:r="http://schemas.openxmlformats.org/officeDocument/2006/relationships" id="258" r:id="R758c59e801634d82"/>
    <p:sldId xmlns:r="http://schemas.openxmlformats.org/officeDocument/2006/relationships" id="259" r:id="Re4b4c27ff39948d7"/>
    <p:sldId xmlns:r="http://schemas.openxmlformats.org/officeDocument/2006/relationships" id="260" r:id="Rc2697b7a399948b8"/>
    <p:sldId xmlns:r="http://schemas.openxmlformats.org/officeDocument/2006/relationships" id="261" r:id="R6dbb347150ce408c"/>
    <p:sldId xmlns:r="http://schemas.openxmlformats.org/officeDocument/2006/relationships" id="262" r:id="R7c744a6b0c5a49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36579e22c47b3" /><Relationship Type="http://schemas.openxmlformats.org/officeDocument/2006/relationships/slide" Target="/ppt/slides/slide1.xml" Id="R29163f80a0f9431d" /><Relationship Type="http://schemas.openxmlformats.org/officeDocument/2006/relationships/slide" Target="/ppt/slides/slide2.xml" Id="Rb76cbb8e37504419" /><Relationship Type="http://schemas.openxmlformats.org/officeDocument/2006/relationships/slide" Target="/ppt/slides/slide3.xml" Id="R758c59e801634d82" /><Relationship Type="http://schemas.openxmlformats.org/officeDocument/2006/relationships/slide" Target="/ppt/slides/slide4.xml" Id="Re4b4c27ff39948d7" /><Relationship Type="http://schemas.openxmlformats.org/officeDocument/2006/relationships/slide" Target="/ppt/slides/slide5.xml" Id="Rc2697b7a399948b8" /><Relationship Type="http://schemas.openxmlformats.org/officeDocument/2006/relationships/slide" Target="/ppt/slides/slide6.xml" Id="R6dbb347150ce408c" /><Relationship Type="http://schemas.openxmlformats.org/officeDocument/2006/relationships/slide" Target="/ppt/slides/slide7.xml" Id="R7c744a6b0c5a49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aa237ad32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fbb81f84f480b" /><Relationship Type="http://schemas.openxmlformats.org/officeDocument/2006/relationships/theme" Target="/ppt/slideMasters/theme/theme1.xml" Id="R3043cd486183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fbb81f84f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41146bfc9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01c4e1e80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17a8f3dc5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0be8ab093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3dcdd0b3c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546ed73c4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cba21df93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