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dee702515b144e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9a88142a7f1443e"/>
  </p:sldMasterIdLst>
  <p:sldIdLst>
    <p:sldId xmlns:r="http://schemas.openxmlformats.org/officeDocument/2006/relationships" id="256" r:id="R115f91760dca4a07"/>
    <p:sldId xmlns:r="http://schemas.openxmlformats.org/officeDocument/2006/relationships" id="257" r:id="R8f82572b4bec41c1"/>
    <p:sldId xmlns:r="http://schemas.openxmlformats.org/officeDocument/2006/relationships" id="258" r:id="R721309216b1742d6"/>
    <p:sldId xmlns:r="http://schemas.openxmlformats.org/officeDocument/2006/relationships" id="259" r:id="R1e4a223b91994025"/>
    <p:sldId xmlns:r="http://schemas.openxmlformats.org/officeDocument/2006/relationships" id="260" r:id="R98fbdf690c904236"/>
    <p:sldId xmlns:r="http://schemas.openxmlformats.org/officeDocument/2006/relationships" id="261" r:id="R5caafff5ae524f49"/>
    <p:sldId xmlns:r="http://schemas.openxmlformats.org/officeDocument/2006/relationships" id="262" r:id="R4a03f2fb6610418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a88142a7f1443e" /><Relationship Type="http://schemas.openxmlformats.org/officeDocument/2006/relationships/slide" Target="/ppt/slides/slide1.xml" Id="R115f91760dca4a07" /><Relationship Type="http://schemas.openxmlformats.org/officeDocument/2006/relationships/slide" Target="/ppt/slides/slide2.xml" Id="R8f82572b4bec41c1" /><Relationship Type="http://schemas.openxmlformats.org/officeDocument/2006/relationships/slide" Target="/ppt/slides/slide3.xml" Id="R721309216b1742d6" /><Relationship Type="http://schemas.openxmlformats.org/officeDocument/2006/relationships/slide" Target="/ppt/slides/slide4.xml" Id="R1e4a223b91994025" /><Relationship Type="http://schemas.openxmlformats.org/officeDocument/2006/relationships/slide" Target="/ppt/slides/slide5.xml" Id="R98fbdf690c904236" /><Relationship Type="http://schemas.openxmlformats.org/officeDocument/2006/relationships/slide" Target="/ppt/slides/slide6.xml" Id="R5caafff5ae524f49" /><Relationship Type="http://schemas.openxmlformats.org/officeDocument/2006/relationships/slide" Target="/ppt/slides/slide7.xml" Id="R4a03f2fb6610418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4d1037974a4df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effc271d3e4495" /><Relationship Type="http://schemas.openxmlformats.org/officeDocument/2006/relationships/theme" Target="/ppt/slideMasters/theme/theme1.xml" Id="R865e80ea6b8043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aeffc271d3e449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a09b30af9e440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5d2919eee7484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6e1bee3066439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acc16c78964bb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699dafab954d2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8580c1a6db448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0b5582c35f4b1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BLYSTAD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BLYSTAD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BLYSTAD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BLYSTAD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BLYSTAD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BLYSTAD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−508 000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20 520 000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244 566 000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268 879 000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BLYSTAD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AKB II AS  –  47,7 %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BLYSTAD ARNE  –  26,2 %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BLYSTAD MARIANNE HEIEN  –  26,2 %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BLYSTAD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82 72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988 909 106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BLYSTAD AS</a:t>
            </a:r>
          </a:p>
        </p:txBody>
      </p:sp>
    </p:spTree>
  </p:cSld>
  <p:clrMapOvr>
    <a:masterClrMapping xmlns:a="http://schemas.openxmlformats.org/drawingml/2006/main"/>
  </p:clrMapOvr>
</p:sld>
</file>