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06241eb1546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db842df1af4f07"/>
  </p:sldMasterIdLst>
  <p:sldIdLst>
    <p:sldId xmlns:r="http://schemas.openxmlformats.org/officeDocument/2006/relationships" id="256" r:id="Rba086ffafc604599"/>
    <p:sldId xmlns:r="http://schemas.openxmlformats.org/officeDocument/2006/relationships" id="257" r:id="R2ac126b734064143"/>
    <p:sldId xmlns:r="http://schemas.openxmlformats.org/officeDocument/2006/relationships" id="258" r:id="R87f5575917444ca7"/>
    <p:sldId xmlns:r="http://schemas.openxmlformats.org/officeDocument/2006/relationships" id="259" r:id="Rb467aae56f614399"/>
    <p:sldId xmlns:r="http://schemas.openxmlformats.org/officeDocument/2006/relationships" id="260" r:id="R1b272c71ed734533"/>
    <p:sldId xmlns:r="http://schemas.openxmlformats.org/officeDocument/2006/relationships" id="261" r:id="R106288c5d78c4981"/>
    <p:sldId xmlns:r="http://schemas.openxmlformats.org/officeDocument/2006/relationships" id="262" r:id="R3188a6dbaca446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b842df1af4f07" /><Relationship Type="http://schemas.openxmlformats.org/officeDocument/2006/relationships/slide" Target="/ppt/slides/slide1.xml" Id="Rba086ffafc604599" /><Relationship Type="http://schemas.openxmlformats.org/officeDocument/2006/relationships/slide" Target="/ppt/slides/slide2.xml" Id="R2ac126b734064143" /><Relationship Type="http://schemas.openxmlformats.org/officeDocument/2006/relationships/slide" Target="/ppt/slides/slide3.xml" Id="R87f5575917444ca7" /><Relationship Type="http://schemas.openxmlformats.org/officeDocument/2006/relationships/slide" Target="/ppt/slides/slide4.xml" Id="Rb467aae56f614399" /><Relationship Type="http://schemas.openxmlformats.org/officeDocument/2006/relationships/slide" Target="/ppt/slides/slide5.xml" Id="R1b272c71ed734533" /><Relationship Type="http://schemas.openxmlformats.org/officeDocument/2006/relationships/slide" Target="/ppt/slides/slide6.xml" Id="R106288c5d78c4981" /><Relationship Type="http://schemas.openxmlformats.org/officeDocument/2006/relationships/slide" Target="/ppt/slides/slide7.xml" Id="R3188a6dbaca446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35ea2074146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c7aaec4694f46" /><Relationship Type="http://schemas.openxmlformats.org/officeDocument/2006/relationships/theme" Target="/ppt/slideMasters/theme/theme1.xml" Id="R073d623069ce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c7aaec469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197c252c2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e648d31be4e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9a4025eb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8dfd1c16646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bb606d49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faca41f9247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8c851129c47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INNIDIMMAN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33 726 156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vegard@havila.no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988 907 596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INNIDIMMAN AS</a:t>
            </a:r>
          </a:p>
        </p:txBody>
      </p:sp>
    </p:spTree>
  </p:cSld>
  <p:clrMapOvr>
    <a:masterClrMapping xmlns:a="http://schemas.openxmlformats.org/drawingml/2006/main"/>
  </p:clrMapOvr>
</p:sld>
</file>