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8b542e67a146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0a5c1514a64e74"/>
  </p:sldMasterIdLst>
  <p:sldIdLst>
    <p:sldId xmlns:r="http://schemas.openxmlformats.org/officeDocument/2006/relationships" id="256" r:id="R366182df45684aaf"/>
    <p:sldId xmlns:r="http://schemas.openxmlformats.org/officeDocument/2006/relationships" id="257" r:id="R741a4ab388f24b07"/>
    <p:sldId xmlns:r="http://schemas.openxmlformats.org/officeDocument/2006/relationships" id="258" r:id="R9745fb5005bc44b3"/>
    <p:sldId xmlns:r="http://schemas.openxmlformats.org/officeDocument/2006/relationships" id="259" r:id="Re5f322d4ac374533"/>
    <p:sldId xmlns:r="http://schemas.openxmlformats.org/officeDocument/2006/relationships" id="260" r:id="Rc69386c806b84b2c"/>
    <p:sldId xmlns:r="http://schemas.openxmlformats.org/officeDocument/2006/relationships" id="261" r:id="R984952fa61204fb1"/>
    <p:sldId xmlns:r="http://schemas.openxmlformats.org/officeDocument/2006/relationships" id="262" r:id="Rf3bef72d98f047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0a5c1514a64e74" /><Relationship Type="http://schemas.openxmlformats.org/officeDocument/2006/relationships/slide" Target="/ppt/slides/slide1.xml" Id="R366182df45684aaf" /><Relationship Type="http://schemas.openxmlformats.org/officeDocument/2006/relationships/slide" Target="/ppt/slides/slide2.xml" Id="R741a4ab388f24b07" /><Relationship Type="http://schemas.openxmlformats.org/officeDocument/2006/relationships/slide" Target="/ppt/slides/slide3.xml" Id="R9745fb5005bc44b3" /><Relationship Type="http://schemas.openxmlformats.org/officeDocument/2006/relationships/slide" Target="/ppt/slides/slide4.xml" Id="Re5f322d4ac374533" /><Relationship Type="http://schemas.openxmlformats.org/officeDocument/2006/relationships/slide" Target="/ppt/slides/slide5.xml" Id="Rc69386c806b84b2c" /><Relationship Type="http://schemas.openxmlformats.org/officeDocument/2006/relationships/slide" Target="/ppt/slides/slide6.xml" Id="R984952fa61204fb1" /><Relationship Type="http://schemas.openxmlformats.org/officeDocument/2006/relationships/slide" Target="/ppt/slides/slide7.xml" Id="Rf3bef72d98f047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dfc76659a4e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6bc31eaef482a" /><Relationship Type="http://schemas.openxmlformats.org/officeDocument/2006/relationships/theme" Target="/ppt/slideMasters/theme/theme1.xml" Id="R2c3ea09ee81b44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46bc31eaef48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e6473071747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011528a1442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6e8575ab740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4cb82212247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2d82e1fd945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e403441914a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476e89bdd40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GARDO INVEST AS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12 644 726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12 646 520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HÅGENSEN DAG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Vaterlands gate 38F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14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988 906 255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