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ccaf26629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81591925247ed"/>
  </p:sldMasterIdLst>
  <p:sldIdLst>
    <p:sldId xmlns:r="http://schemas.openxmlformats.org/officeDocument/2006/relationships" id="256" r:id="R9d6933a1a2e34042"/>
    <p:sldId xmlns:r="http://schemas.openxmlformats.org/officeDocument/2006/relationships" id="257" r:id="R321136cffcbd4ad6"/>
    <p:sldId xmlns:r="http://schemas.openxmlformats.org/officeDocument/2006/relationships" id="258" r:id="R7e44114cf9eb45a9"/>
    <p:sldId xmlns:r="http://schemas.openxmlformats.org/officeDocument/2006/relationships" id="259" r:id="Rc041425e2c8a4d1d"/>
    <p:sldId xmlns:r="http://schemas.openxmlformats.org/officeDocument/2006/relationships" id="260" r:id="Rf4b2a8f6513848cd"/>
    <p:sldId xmlns:r="http://schemas.openxmlformats.org/officeDocument/2006/relationships" id="261" r:id="R5e52bd62fdb2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81591925247ed" /><Relationship Type="http://schemas.openxmlformats.org/officeDocument/2006/relationships/slide" Target="/ppt/slides/slide1.xml" Id="R9d6933a1a2e34042" /><Relationship Type="http://schemas.openxmlformats.org/officeDocument/2006/relationships/slide" Target="/ppt/slides/slide2.xml" Id="R321136cffcbd4ad6" /><Relationship Type="http://schemas.openxmlformats.org/officeDocument/2006/relationships/slide" Target="/ppt/slides/slide3.xml" Id="R7e44114cf9eb45a9" /><Relationship Type="http://schemas.openxmlformats.org/officeDocument/2006/relationships/slide" Target="/ppt/slides/slide4.xml" Id="Rc041425e2c8a4d1d" /><Relationship Type="http://schemas.openxmlformats.org/officeDocument/2006/relationships/slide" Target="/ppt/slides/slide5.xml" Id="Rf4b2a8f6513848cd" /><Relationship Type="http://schemas.openxmlformats.org/officeDocument/2006/relationships/slide" Target="/ppt/slides/slide6.xml" Id="R5e52bd62fdb2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2a484c36c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c275be58494d" /><Relationship Type="http://schemas.openxmlformats.org/officeDocument/2006/relationships/theme" Target="/ppt/slideMasters/theme/theme1.xml" Id="Rcaaf8fdef267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ec275be58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5ec7f92f1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ffb064223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f05906310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00443288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a9685ab9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0dc30d96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