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5b4bb78ee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f91d58c7e4a5d"/>
  </p:sldMasterIdLst>
  <p:sldIdLst>
    <p:sldId xmlns:r="http://schemas.openxmlformats.org/officeDocument/2006/relationships" id="256" r:id="R633bf9d9c037497d"/>
    <p:sldId xmlns:r="http://schemas.openxmlformats.org/officeDocument/2006/relationships" id="257" r:id="Rd221be8301264cdd"/>
    <p:sldId xmlns:r="http://schemas.openxmlformats.org/officeDocument/2006/relationships" id="258" r:id="Rc0ac45a0503d4699"/>
    <p:sldId xmlns:r="http://schemas.openxmlformats.org/officeDocument/2006/relationships" id="259" r:id="R2303a7b95e1c4246"/>
    <p:sldId xmlns:r="http://schemas.openxmlformats.org/officeDocument/2006/relationships" id="260" r:id="R92da533e80d34195"/>
    <p:sldId xmlns:r="http://schemas.openxmlformats.org/officeDocument/2006/relationships" id="261" r:id="R809b1daea5424971"/>
    <p:sldId xmlns:r="http://schemas.openxmlformats.org/officeDocument/2006/relationships" id="262" r:id="R7389a8b1070f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f91d58c7e4a5d" /><Relationship Type="http://schemas.openxmlformats.org/officeDocument/2006/relationships/slide" Target="/ppt/slides/slide1.xml" Id="R633bf9d9c037497d" /><Relationship Type="http://schemas.openxmlformats.org/officeDocument/2006/relationships/slide" Target="/ppt/slides/slide2.xml" Id="Rd221be8301264cdd" /><Relationship Type="http://schemas.openxmlformats.org/officeDocument/2006/relationships/slide" Target="/ppt/slides/slide3.xml" Id="Rc0ac45a0503d4699" /><Relationship Type="http://schemas.openxmlformats.org/officeDocument/2006/relationships/slide" Target="/ppt/slides/slide4.xml" Id="R2303a7b95e1c4246" /><Relationship Type="http://schemas.openxmlformats.org/officeDocument/2006/relationships/slide" Target="/ppt/slides/slide5.xml" Id="R92da533e80d34195" /><Relationship Type="http://schemas.openxmlformats.org/officeDocument/2006/relationships/slide" Target="/ppt/slides/slide6.xml" Id="R809b1daea5424971" /><Relationship Type="http://schemas.openxmlformats.org/officeDocument/2006/relationships/slide" Target="/ppt/slides/slide7.xml" Id="R7389a8b1070f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0989502e0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3cbdeef14ff5" /><Relationship Type="http://schemas.openxmlformats.org/officeDocument/2006/relationships/theme" Target="/ppt/slideMasters/theme/theme1.xml" Id="R82ba43ba5368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53cbdeef1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6361f479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795b5cc4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cd1f6146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30ec506b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534acb66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b49a04222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03b5f77f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