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0a07acba964d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9bc03abcf4d3c"/>
  </p:sldMasterIdLst>
  <p:sldIdLst>
    <p:sldId xmlns:r="http://schemas.openxmlformats.org/officeDocument/2006/relationships" id="256" r:id="R46c8d6a1ae524ca0"/>
    <p:sldId xmlns:r="http://schemas.openxmlformats.org/officeDocument/2006/relationships" id="257" r:id="Ra5270a0a8e314296"/>
    <p:sldId xmlns:r="http://schemas.openxmlformats.org/officeDocument/2006/relationships" id="258" r:id="R9202a628444b4c6d"/>
    <p:sldId xmlns:r="http://schemas.openxmlformats.org/officeDocument/2006/relationships" id="259" r:id="Rdd38726397064e6c"/>
    <p:sldId xmlns:r="http://schemas.openxmlformats.org/officeDocument/2006/relationships" id="260" r:id="R18c77ded5c99496c"/>
    <p:sldId xmlns:r="http://schemas.openxmlformats.org/officeDocument/2006/relationships" id="261" r:id="Rb70ffcd6b3e34f8a"/>
    <p:sldId xmlns:r="http://schemas.openxmlformats.org/officeDocument/2006/relationships" id="262" r:id="Rd2d57ed9e27244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9bc03abcf4d3c" /><Relationship Type="http://schemas.openxmlformats.org/officeDocument/2006/relationships/slide" Target="/ppt/slides/slide1.xml" Id="R46c8d6a1ae524ca0" /><Relationship Type="http://schemas.openxmlformats.org/officeDocument/2006/relationships/slide" Target="/ppt/slides/slide2.xml" Id="Ra5270a0a8e314296" /><Relationship Type="http://schemas.openxmlformats.org/officeDocument/2006/relationships/slide" Target="/ppt/slides/slide3.xml" Id="R9202a628444b4c6d" /><Relationship Type="http://schemas.openxmlformats.org/officeDocument/2006/relationships/slide" Target="/ppt/slides/slide4.xml" Id="Rdd38726397064e6c" /><Relationship Type="http://schemas.openxmlformats.org/officeDocument/2006/relationships/slide" Target="/ppt/slides/slide5.xml" Id="R18c77ded5c99496c" /><Relationship Type="http://schemas.openxmlformats.org/officeDocument/2006/relationships/slide" Target="/ppt/slides/slide6.xml" Id="Rb70ffcd6b3e34f8a" /><Relationship Type="http://schemas.openxmlformats.org/officeDocument/2006/relationships/slide" Target="/ppt/slides/slide7.xml" Id="Rd2d57ed9e27244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b60b22efe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dbbdfba464e4e" /><Relationship Type="http://schemas.openxmlformats.org/officeDocument/2006/relationships/theme" Target="/ppt/slideMasters/theme/theme1.xml" Id="Rd93a9409b6454f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1dbbdfba464e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b465a52ec4d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3d9fd0024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b258e23ef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06b4396654a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4b5ce14b947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4bcadee9f4a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644dae4264e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144 825 826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156 037 999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HOKHOLT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