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47ef82b44e49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9605290d424e40"/>
  </p:sldMasterIdLst>
  <p:sldIdLst>
    <p:sldId xmlns:r="http://schemas.openxmlformats.org/officeDocument/2006/relationships" id="256" r:id="R389d72df8a6d4682"/>
    <p:sldId xmlns:r="http://schemas.openxmlformats.org/officeDocument/2006/relationships" id="257" r:id="R021994e87e8b4ff6"/>
    <p:sldId xmlns:r="http://schemas.openxmlformats.org/officeDocument/2006/relationships" id="258" r:id="Ra7c0425762ec4fec"/>
    <p:sldId xmlns:r="http://schemas.openxmlformats.org/officeDocument/2006/relationships" id="259" r:id="R8aa48036c2874c59"/>
    <p:sldId xmlns:r="http://schemas.openxmlformats.org/officeDocument/2006/relationships" id="260" r:id="R1f8addc8d9024810"/>
    <p:sldId xmlns:r="http://schemas.openxmlformats.org/officeDocument/2006/relationships" id="261" r:id="R8d10fd7645ec45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9605290d424e40" /><Relationship Type="http://schemas.openxmlformats.org/officeDocument/2006/relationships/slide" Target="/ppt/slides/slide1.xml" Id="R389d72df8a6d4682" /><Relationship Type="http://schemas.openxmlformats.org/officeDocument/2006/relationships/slide" Target="/ppt/slides/slide2.xml" Id="R021994e87e8b4ff6" /><Relationship Type="http://schemas.openxmlformats.org/officeDocument/2006/relationships/slide" Target="/ppt/slides/slide3.xml" Id="Ra7c0425762ec4fec" /><Relationship Type="http://schemas.openxmlformats.org/officeDocument/2006/relationships/slide" Target="/ppt/slides/slide4.xml" Id="R8aa48036c2874c59" /><Relationship Type="http://schemas.openxmlformats.org/officeDocument/2006/relationships/slide" Target="/ppt/slides/slide5.xml" Id="R1f8addc8d9024810" /><Relationship Type="http://schemas.openxmlformats.org/officeDocument/2006/relationships/slide" Target="/ppt/slides/slide6.xml" Id="R8d10fd7645ec45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321e33f40940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107c3f1c64f8f" /><Relationship Type="http://schemas.openxmlformats.org/officeDocument/2006/relationships/theme" Target="/ppt/slideMasters/theme/theme1.xml" Id="Rd152f659708549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1107c3f1c64f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c7367282dc41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5e16e5957442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08a73a5e940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69f2c600a4b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07245a65c41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baf4d9f6d4f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Vingolfveien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988 899 178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