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17552a69f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71b0a3a2949b4"/>
  </p:sldMasterIdLst>
  <p:sldIdLst>
    <p:sldId xmlns:r="http://schemas.openxmlformats.org/officeDocument/2006/relationships" id="256" r:id="R2d5656647c604c8e"/>
    <p:sldId xmlns:r="http://schemas.openxmlformats.org/officeDocument/2006/relationships" id="257" r:id="R6d900de8ea844507"/>
    <p:sldId xmlns:r="http://schemas.openxmlformats.org/officeDocument/2006/relationships" id="258" r:id="Ra00ee90b846a4c62"/>
    <p:sldId xmlns:r="http://schemas.openxmlformats.org/officeDocument/2006/relationships" id="259" r:id="R00d9a9fe9a45436d"/>
    <p:sldId xmlns:r="http://schemas.openxmlformats.org/officeDocument/2006/relationships" id="260" r:id="Ra841bddebef34c84"/>
    <p:sldId xmlns:r="http://schemas.openxmlformats.org/officeDocument/2006/relationships" id="261" r:id="R96c037c61d104c42"/>
    <p:sldId xmlns:r="http://schemas.openxmlformats.org/officeDocument/2006/relationships" id="262" r:id="Ra4c8d2b6dc0a42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71b0a3a2949b4" /><Relationship Type="http://schemas.openxmlformats.org/officeDocument/2006/relationships/slide" Target="/ppt/slides/slide1.xml" Id="R2d5656647c604c8e" /><Relationship Type="http://schemas.openxmlformats.org/officeDocument/2006/relationships/slide" Target="/ppt/slides/slide2.xml" Id="R6d900de8ea844507" /><Relationship Type="http://schemas.openxmlformats.org/officeDocument/2006/relationships/slide" Target="/ppt/slides/slide3.xml" Id="Ra00ee90b846a4c62" /><Relationship Type="http://schemas.openxmlformats.org/officeDocument/2006/relationships/slide" Target="/ppt/slides/slide4.xml" Id="R00d9a9fe9a45436d" /><Relationship Type="http://schemas.openxmlformats.org/officeDocument/2006/relationships/slide" Target="/ppt/slides/slide5.xml" Id="Ra841bddebef34c84" /><Relationship Type="http://schemas.openxmlformats.org/officeDocument/2006/relationships/slide" Target="/ppt/slides/slide6.xml" Id="R96c037c61d104c42" /><Relationship Type="http://schemas.openxmlformats.org/officeDocument/2006/relationships/slide" Target="/ppt/slides/slide7.xml" Id="Ra4c8d2b6dc0a42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af3473327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da9ad1f404e5d" /><Relationship Type="http://schemas.openxmlformats.org/officeDocument/2006/relationships/theme" Target="/ppt/slideMasters/theme/theme1.xml" Id="R67045c6274454f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da9ad1f404e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f3070f17841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0f5ee6037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8b208e2de4d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c17badcca46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4079b4ad141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71fa39ca6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be5e144848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NESBU INVEST AS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4 001 317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4 526 810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JEPPESEN ALF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Solsiden 18A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09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988 895 652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NESBU INVEST AS</a:t>
            </a:r>
          </a:p>
        </p:txBody>
      </p:sp>
    </p:spTree>
  </p:cSld>
  <p:clrMapOvr>
    <a:masterClrMapping xmlns:a="http://schemas.openxmlformats.org/drawingml/2006/main"/>
  </p:clrMapOvr>
</p:sld>
</file>