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a7765d476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6f37e6e9541a2"/>
  </p:sldMasterIdLst>
  <p:sldIdLst>
    <p:sldId xmlns:r="http://schemas.openxmlformats.org/officeDocument/2006/relationships" id="256" r:id="Rfad7f62572d44dc6"/>
    <p:sldId xmlns:r="http://schemas.openxmlformats.org/officeDocument/2006/relationships" id="257" r:id="R19e3a661f215437b"/>
    <p:sldId xmlns:r="http://schemas.openxmlformats.org/officeDocument/2006/relationships" id="258" r:id="Ra0229820fb7a4885"/>
    <p:sldId xmlns:r="http://schemas.openxmlformats.org/officeDocument/2006/relationships" id="259" r:id="R14629f52fb5645ef"/>
    <p:sldId xmlns:r="http://schemas.openxmlformats.org/officeDocument/2006/relationships" id="260" r:id="R5ca36d4fe70344f1"/>
    <p:sldId xmlns:r="http://schemas.openxmlformats.org/officeDocument/2006/relationships" id="261" r:id="R5174c535cbde4b24"/>
    <p:sldId xmlns:r="http://schemas.openxmlformats.org/officeDocument/2006/relationships" id="262" r:id="Rd1fdf53bd70a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6f37e6e9541a2" /><Relationship Type="http://schemas.openxmlformats.org/officeDocument/2006/relationships/slide" Target="/ppt/slides/slide1.xml" Id="Rfad7f62572d44dc6" /><Relationship Type="http://schemas.openxmlformats.org/officeDocument/2006/relationships/slide" Target="/ppt/slides/slide2.xml" Id="R19e3a661f215437b" /><Relationship Type="http://schemas.openxmlformats.org/officeDocument/2006/relationships/slide" Target="/ppt/slides/slide3.xml" Id="Ra0229820fb7a4885" /><Relationship Type="http://schemas.openxmlformats.org/officeDocument/2006/relationships/slide" Target="/ppt/slides/slide4.xml" Id="R14629f52fb5645ef" /><Relationship Type="http://schemas.openxmlformats.org/officeDocument/2006/relationships/slide" Target="/ppt/slides/slide5.xml" Id="R5ca36d4fe70344f1" /><Relationship Type="http://schemas.openxmlformats.org/officeDocument/2006/relationships/slide" Target="/ppt/slides/slide6.xml" Id="R5174c535cbde4b24" /><Relationship Type="http://schemas.openxmlformats.org/officeDocument/2006/relationships/slide" Target="/ppt/slides/slide7.xml" Id="Rd1fdf53bd70a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7ec3b13b2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1a64fc7d44e04" /><Relationship Type="http://schemas.openxmlformats.org/officeDocument/2006/relationships/theme" Target="/ppt/slideMasters/theme/theme1.xml" Id="Rb8fbe1075143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1a64fc7d4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0e8efc53f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13c41155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1b87a103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3ceb7e70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1671d0ea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a8e0031e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84ff9d956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L.T.B.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L.T.B.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22 136 549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ANNE-METTE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ESPEN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MORTEN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Hanssons veg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