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d7e843903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be99522f84e94"/>
  </p:sldMasterIdLst>
  <p:sldIdLst>
    <p:sldId xmlns:r="http://schemas.openxmlformats.org/officeDocument/2006/relationships" id="256" r:id="Rd5cdaafeae0a4acf"/>
    <p:sldId xmlns:r="http://schemas.openxmlformats.org/officeDocument/2006/relationships" id="257" r:id="Rc8f0954e40d441ed"/>
    <p:sldId xmlns:r="http://schemas.openxmlformats.org/officeDocument/2006/relationships" id="258" r:id="Rf9646ad879bd49fe"/>
    <p:sldId xmlns:r="http://schemas.openxmlformats.org/officeDocument/2006/relationships" id="259" r:id="Rf7513df49c5f42b7"/>
    <p:sldId xmlns:r="http://schemas.openxmlformats.org/officeDocument/2006/relationships" id="260" r:id="Ra250741920fd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be99522f84e94" /><Relationship Type="http://schemas.openxmlformats.org/officeDocument/2006/relationships/slide" Target="/ppt/slides/slide1.xml" Id="Rd5cdaafeae0a4acf" /><Relationship Type="http://schemas.openxmlformats.org/officeDocument/2006/relationships/slide" Target="/ppt/slides/slide2.xml" Id="Rc8f0954e40d441ed" /><Relationship Type="http://schemas.openxmlformats.org/officeDocument/2006/relationships/slide" Target="/ppt/slides/slide3.xml" Id="Rf9646ad879bd49fe" /><Relationship Type="http://schemas.openxmlformats.org/officeDocument/2006/relationships/slide" Target="/ppt/slides/slide4.xml" Id="Rf7513df49c5f42b7" /><Relationship Type="http://schemas.openxmlformats.org/officeDocument/2006/relationships/slide" Target="/ppt/slides/slide5.xml" Id="Ra250741920fd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4c88b3a40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d520355242f1" /><Relationship Type="http://schemas.openxmlformats.org/officeDocument/2006/relationships/theme" Target="/ppt/slideMasters/theme/theme1.xml" Id="R0c9a31d1d36b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4d5203552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03c925612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9a3bb46e40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762bfc501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c34b4118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62fd01a74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VINDAFJORD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VINDAFJORD KOMMUNE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postmottak@vindafjord.kommune.no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988 893 226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