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885216854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10e104efa4dec"/>
  </p:sldMasterIdLst>
  <p:sldIdLst>
    <p:sldId xmlns:r="http://schemas.openxmlformats.org/officeDocument/2006/relationships" id="256" r:id="R0c6b9178054e4d12"/>
    <p:sldId xmlns:r="http://schemas.openxmlformats.org/officeDocument/2006/relationships" id="257" r:id="R6b5e1ada220444a6"/>
    <p:sldId xmlns:r="http://schemas.openxmlformats.org/officeDocument/2006/relationships" id="258" r:id="R664ca08d2f934b9c"/>
    <p:sldId xmlns:r="http://schemas.openxmlformats.org/officeDocument/2006/relationships" id="259" r:id="R33bd1c63da754805"/>
    <p:sldId xmlns:r="http://schemas.openxmlformats.org/officeDocument/2006/relationships" id="260" r:id="R42517e6f879842bc"/>
    <p:sldId xmlns:r="http://schemas.openxmlformats.org/officeDocument/2006/relationships" id="261" r:id="Rddb439a4b032467d"/>
    <p:sldId xmlns:r="http://schemas.openxmlformats.org/officeDocument/2006/relationships" id="262" r:id="R5fe4279da418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10e104efa4dec" /><Relationship Type="http://schemas.openxmlformats.org/officeDocument/2006/relationships/slide" Target="/ppt/slides/slide1.xml" Id="R0c6b9178054e4d12" /><Relationship Type="http://schemas.openxmlformats.org/officeDocument/2006/relationships/slide" Target="/ppt/slides/slide2.xml" Id="R6b5e1ada220444a6" /><Relationship Type="http://schemas.openxmlformats.org/officeDocument/2006/relationships/slide" Target="/ppt/slides/slide3.xml" Id="R664ca08d2f934b9c" /><Relationship Type="http://schemas.openxmlformats.org/officeDocument/2006/relationships/slide" Target="/ppt/slides/slide4.xml" Id="R33bd1c63da754805" /><Relationship Type="http://schemas.openxmlformats.org/officeDocument/2006/relationships/slide" Target="/ppt/slides/slide5.xml" Id="R42517e6f879842bc" /><Relationship Type="http://schemas.openxmlformats.org/officeDocument/2006/relationships/slide" Target="/ppt/slides/slide6.xml" Id="Rddb439a4b032467d" /><Relationship Type="http://schemas.openxmlformats.org/officeDocument/2006/relationships/slide" Target="/ppt/slides/slide7.xml" Id="R5fe4279da418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43b1d0e84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2eee9ad3e4e3e" /><Relationship Type="http://schemas.openxmlformats.org/officeDocument/2006/relationships/theme" Target="/ppt/slideMasters/theme/theme1.xml" Id="R4638233654ef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2eee9ad3e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28a395e9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c2e5049d8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f7de17be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c6e0d0bc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8de631d88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666a2dfa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0cf06c0d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