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1c9ce5552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3041654f74ec4"/>
  </p:sldMasterIdLst>
  <p:sldIdLst>
    <p:sldId xmlns:r="http://schemas.openxmlformats.org/officeDocument/2006/relationships" id="256" r:id="R4c8c825487b9445d"/>
    <p:sldId xmlns:r="http://schemas.openxmlformats.org/officeDocument/2006/relationships" id="257" r:id="R778d51f20f6b40c0"/>
    <p:sldId xmlns:r="http://schemas.openxmlformats.org/officeDocument/2006/relationships" id="258" r:id="R0574aa33d1e1443a"/>
    <p:sldId xmlns:r="http://schemas.openxmlformats.org/officeDocument/2006/relationships" id="259" r:id="R0e93935e109147cb"/>
    <p:sldId xmlns:r="http://schemas.openxmlformats.org/officeDocument/2006/relationships" id="260" r:id="R80034d2b4fa84ce0"/>
    <p:sldId xmlns:r="http://schemas.openxmlformats.org/officeDocument/2006/relationships" id="261" r:id="R54816d413ba348bf"/>
    <p:sldId xmlns:r="http://schemas.openxmlformats.org/officeDocument/2006/relationships" id="262" r:id="R8be0896304c0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3041654f74ec4" /><Relationship Type="http://schemas.openxmlformats.org/officeDocument/2006/relationships/slide" Target="/ppt/slides/slide1.xml" Id="R4c8c825487b9445d" /><Relationship Type="http://schemas.openxmlformats.org/officeDocument/2006/relationships/slide" Target="/ppt/slides/slide2.xml" Id="R778d51f20f6b40c0" /><Relationship Type="http://schemas.openxmlformats.org/officeDocument/2006/relationships/slide" Target="/ppt/slides/slide3.xml" Id="R0574aa33d1e1443a" /><Relationship Type="http://schemas.openxmlformats.org/officeDocument/2006/relationships/slide" Target="/ppt/slides/slide4.xml" Id="R0e93935e109147cb" /><Relationship Type="http://schemas.openxmlformats.org/officeDocument/2006/relationships/slide" Target="/ppt/slides/slide5.xml" Id="R80034d2b4fa84ce0" /><Relationship Type="http://schemas.openxmlformats.org/officeDocument/2006/relationships/slide" Target="/ppt/slides/slide6.xml" Id="R54816d413ba348bf" /><Relationship Type="http://schemas.openxmlformats.org/officeDocument/2006/relationships/slide" Target="/ppt/slides/slide7.xml" Id="R8be0896304c0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c60823d45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a56edc624450" /><Relationship Type="http://schemas.openxmlformats.org/officeDocument/2006/relationships/theme" Target="/ppt/slideMasters/theme/theme1.xml" Id="Rec84c809f7b9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fa56edc62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e47a71a5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ff976d40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b4fcacb8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93480cb0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328b3c75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4f2dd671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7726511b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OROCO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1 747 963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RHUNE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OROCO AS</a:t>
            </a:r>
          </a:p>
        </p:txBody>
      </p:sp>
    </p:spTree>
  </p:cSld>
  <p:clrMapOvr>
    <a:masterClrMapping xmlns:a="http://schemas.openxmlformats.org/drawingml/2006/main"/>
  </p:clrMapOvr>
</p:sld>
</file>