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ee523f661a41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90660e90c246ae"/>
  </p:sldMasterIdLst>
  <p:sldIdLst>
    <p:sldId xmlns:r="http://schemas.openxmlformats.org/officeDocument/2006/relationships" id="256" r:id="R275244c3f53d446c"/>
    <p:sldId xmlns:r="http://schemas.openxmlformats.org/officeDocument/2006/relationships" id="257" r:id="Reb459ecb70504e12"/>
    <p:sldId xmlns:r="http://schemas.openxmlformats.org/officeDocument/2006/relationships" id="258" r:id="R512751326b0043e7"/>
    <p:sldId xmlns:r="http://schemas.openxmlformats.org/officeDocument/2006/relationships" id="259" r:id="R6f4186d783c14084"/>
    <p:sldId xmlns:r="http://schemas.openxmlformats.org/officeDocument/2006/relationships" id="260" r:id="R4dc281df6eff47dd"/>
    <p:sldId xmlns:r="http://schemas.openxmlformats.org/officeDocument/2006/relationships" id="261" r:id="R75546324cc1e4658"/>
    <p:sldId xmlns:r="http://schemas.openxmlformats.org/officeDocument/2006/relationships" id="262" r:id="Red21681f55ee4e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90660e90c246ae" /><Relationship Type="http://schemas.openxmlformats.org/officeDocument/2006/relationships/slide" Target="/ppt/slides/slide1.xml" Id="R275244c3f53d446c" /><Relationship Type="http://schemas.openxmlformats.org/officeDocument/2006/relationships/slide" Target="/ppt/slides/slide2.xml" Id="Reb459ecb70504e12" /><Relationship Type="http://schemas.openxmlformats.org/officeDocument/2006/relationships/slide" Target="/ppt/slides/slide3.xml" Id="R512751326b0043e7" /><Relationship Type="http://schemas.openxmlformats.org/officeDocument/2006/relationships/slide" Target="/ppt/slides/slide4.xml" Id="R6f4186d783c14084" /><Relationship Type="http://schemas.openxmlformats.org/officeDocument/2006/relationships/slide" Target="/ppt/slides/slide5.xml" Id="R4dc281df6eff47dd" /><Relationship Type="http://schemas.openxmlformats.org/officeDocument/2006/relationships/slide" Target="/ppt/slides/slide6.xml" Id="R75546324cc1e4658" /><Relationship Type="http://schemas.openxmlformats.org/officeDocument/2006/relationships/slide" Target="/ppt/slides/slide7.xml" Id="Red21681f55ee4e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482317c2b844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80787b35d449b8" /><Relationship Type="http://schemas.openxmlformats.org/officeDocument/2006/relationships/theme" Target="/ppt/slideMasters/theme/theme1.xml" Id="R664ae5bddfd44e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80787b35d449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0ddf72006248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16189d0e3f46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14b63e64014b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c597e63164a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11050fbbda4a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539887075341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b7505eb18c46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INDIANNA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INDIANNA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INDIANNA INVEST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INDIANNA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INDIANNA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INDIANNA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−71 034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4 112 348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38 621 096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38 716 484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INDIANNA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MORTENSEN ROGER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INDIANNA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Bruksveien 98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93 42 85 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rogermort@start.no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988 870 161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INDIANNA INVEST AS</a:t>
            </a:r>
          </a:p>
        </p:txBody>
      </p:sp>
    </p:spTree>
  </p:cSld>
  <p:clrMapOvr>
    <a:masterClrMapping xmlns:a="http://schemas.openxmlformats.org/drawingml/2006/main"/>
  </p:clrMapOvr>
</p:sld>
</file>