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60527c02ce4f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cda1c1d5c54f52"/>
  </p:sldMasterIdLst>
  <p:sldIdLst>
    <p:sldId xmlns:r="http://schemas.openxmlformats.org/officeDocument/2006/relationships" id="256" r:id="R1fd20539e7a34e2c"/>
    <p:sldId xmlns:r="http://schemas.openxmlformats.org/officeDocument/2006/relationships" id="257" r:id="Rbd6fef44189d463d"/>
    <p:sldId xmlns:r="http://schemas.openxmlformats.org/officeDocument/2006/relationships" id="258" r:id="R4a7512414da34eb2"/>
    <p:sldId xmlns:r="http://schemas.openxmlformats.org/officeDocument/2006/relationships" id="259" r:id="R4ad5ca02ae0541aa"/>
    <p:sldId xmlns:r="http://schemas.openxmlformats.org/officeDocument/2006/relationships" id="260" r:id="R8069f32fba994172"/>
    <p:sldId xmlns:r="http://schemas.openxmlformats.org/officeDocument/2006/relationships" id="261" r:id="Rf9ceee9647914c14"/>
    <p:sldId xmlns:r="http://schemas.openxmlformats.org/officeDocument/2006/relationships" id="262" r:id="Ra7591efe3d6940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cda1c1d5c54f52" /><Relationship Type="http://schemas.openxmlformats.org/officeDocument/2006/relationships/slide" Target="/ppt/slides/slide1.xml" Id="R1fd20539e7a34e2c" /><Relationship Type="http://schemas.openxmlformats.org/officeDocument/2006/relationships/slide" Target="/ppt/slides/slide2.xml" Id="Rbd6fef44189d463d" /><Relationship Type="http://schemas.openxmlformats.org/officeDocument/2006/relationships/slide" Target="/ppt/slides/slide3.xml" Id="R4a7512414da34eb2" /><Relationship Type="http://schemas.openxmlformats.org/officeDocument/2006/relationships/slide" Target="/ppt/slides/slide4.xml" Id="R4ad5ca02ae0541aa" /><Relationship Type="http://schemas.openxmlformats.org/officeDocument/2006/relationships/slide" Target="/ppt/slides/slide5.xml" Id="R8069f32fba994172" /><Relationship Type="http://schemas.openxmlformats.org/officeDocument/2006/relationships/slide" Target="/ppt/slides/slide6.xml" Id="Rf9ceee9647914c14" /><Relationship Type="http://schemas.openxmlformats.org/officeDocument/2006/relationships/slide" Target="/ppt/slides/slide7.xml" Id="Ra7591efe3d6940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50a46abe5947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5e897d72744228" /><Relationship Type="http://schemas.openxmlformats.org/officeDocument/2006/relationships/theme" Target="/ppt/slideMasters/theme/theme1.xml" Id="R51666d252a4041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5e897d727442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99b78ce6aa47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f71240dd0f41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a9a8f993eb42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2ccae000f94b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0f7829bbc84b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710f5f64954f5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d3513450534f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VINTERVEIEN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VINTERVEIEN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VINTERVEIEN EIENDOM AS ble etablert [år] og holder til i Ranheim.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VINTERVEIEN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VINTERVEIEN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VINTERVEIEN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766 152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−440 779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1 226 421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19 795 677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26 001 430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VINTERVEIEN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AGNAR SVENDSEN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VINTERVEIEN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Svendsen, Eventyrvegen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7056 Ranheim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57 42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tone@vinterveien.no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988 868 787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VINTERVEIEN EIENDOM AS</a:t>
            </a:r>
          </a:p>
        </p:txBody>
      </p:sp>
    </p:spTree>
  </p:cSld>
  <p:clrMapOvr>
    <a:masterClrMapping xmlns:a="http://schemas.openxmlformats.org/drawingml/2006/main"/>
  </p:clrMapOvr>
</p:sld>
</file>