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bccfa060d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2751038c34553"/>
  </p:sldMasterIdLst>
  <p:sldIdLst>
    <p:sldId xmlns:r="http://schemas.openxmlformats.org/officeDocument/2006/relationships" id="256" r:id="Rc4fc1764c4374137"/>
    <p:sldId xmlns:r="http://schemas.openxmlformats.org/officeDocument/2006/relationships" id="257" r:id="R34c8f56714ce4182"/>
    <p:sldId xmlns:r="http://schemas.openxmlformats.org/officeDocument/2006/relationships" id="258" r:id="Rf3ddd361305745ef"/>
    <p:sldId xmlns:r="http://schemas.openxmlformats.org/officeDocument/2006/relationships" id="259" r:id="R9db269e3292f4442"/>
    <p:sldId xmlns:r="http://schemas.openxmlformats.org/officeDocument/2006/relationships" id="260" r:id="R6bfc501e8d1448fc"/>
    <p:sldId xmlns:r="http://schemas.openxmlformats.org/officeDocument/2006/relationships" id="261" r:id="R4fccc5a5391d49d9"/>
    <p:sldId xmlns:r="http://schemas.openxmlformats.org/officeDocument/2006/relationships" id="262" r:id="R9a4db1e055a4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2751038c34553" /><Relationship Type="http://schemas.openxmlformats.org/officeDocument/2006/relationships/slide" Target="/ppt/slides/slide1.xml" Id="Rc4fc1764c4374137" /><Relationship Type="http://schemas.openxmlformats.org/officeDocument/2006/relationships/slide" Target="/ppt/slides/slide2.xml" Id="R34c8f56714ce4182" /><Relationship Type="http://schemas.openxmlformats.org/officeDocument/2006/relationships/slide" Target="/ppt/slides/slide3.xml" Id="Rf3ddd361305745ef" /><Relationship Type="http://schemas.openxmlformats.org/officeDocument/2006/relationships/slide" Target="/ppt/slides/slide4.xml" Id="R9db269e3292f4442" /><Relationship Type="http://schemas.openxmlformats.org/officeDocument/2006/relationships/slide" Target="/ppt/slides/slide5.xml" Id="R6bfc501e8d1448fc" /><Relationship Type="http://schemas.openxmlformats.org/officeDocument/2006/relationships/slide" Target="/ppt/slides/slide6.xml" Id="R4fccc5a5391d49d9" /><Relationship Type="http://schemas.openxmlformats.org/officeDocument/2006/relationships/slide" Target="/ppt/slides/slide7.xml" Id="R9a4db1e055a4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62531d478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96af573f4c89" /><Relationship Type="http://schemas.openxmlformats.org/officeDocument/2006/relationships/theme" Target="/ppt/slideMasters/theme/theme1.xml" Id="R67832bd8d49b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496af573f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48c5216d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24adbe6d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b37c1f1c1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548182f4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28fdabe2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45d806074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ecf9add1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