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4288f6cc2b46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f1584d03da4727"/>
  </p:sldMasterIdLst>
  <p:sldIdLst>
    <p:sldId xmlns:r="http://schemas.openxmlformats.org/officeDocument/2006/relationships" id="256" r:id="Rd19548bdcdbd453a"/>
    <p:sldId xmlns:r="http://schemas.openxmlformats.org/officeDocument/2006/relationships" id="257" r:id="R2686a41513bf4502"/>
    <p:sldId xmlns:r="http://schemas.openxmlformats.org/officeDocument/2006/relationships" id="258" r:id="Rc790f55dcf634043"/>
    <p:sldId xmlns:r="http://schemas.openxmlformats.org/officeDocument/2006/relationships" id="259" r:id="Re6b0db6f54ab435d"/>
    <p:sldId xmlns:r="http://schemas.openxmlformats.org/officeDocument/2006/relationships" id="260" r:id="R349b6941366a4f4b"/>
    <p:sldId xmlns:r="http://schemas.openxmlformats.org/officeDocument/2006/relationships" id="261" r:id="Rf00940be1579495c"/>
    <p:sldId xmlns:r="http://schemas.openxmlformats.org/officeDocument/2006/relationships" id="262" r:id="Rfd21cd003fe04f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f1584d03da4727" /><Relationship Type="http://schemas.openxmlformats.org/officeDocument/2006/relationships/slide" Target="/ppt/slides/slide1.xml" Id="Rd19548bdcdbd453a" /><Relationship Type="http://schemas.openxmlformats.org/officeDocument/2006/relationships/slide" Target="/ppt/slides/slide2.xml" Id="R2686a41513bf4502" /><Relationship Type="http://schemas.openxmlformats.org/officeDocument/2006/relationships/slide" Target="/ppt/slides/slide3.xml" Id="Rc790f55dcf634043" /><Relationship Type="http://schemas.openxmlformats.org/officeDocument/2006/relationships/slide" Target="/ppt/slides/slide4.xml" Id="Re6b0db6f54ab435d" /><Relationship Type="http://schemas.openxmlformats.org/officeDocument/2006/relationships/slide" Target="/ppt/slides/slide5.xml" Id="R349b6941366a4f4b" /><Relationship Type="http://schemas.openxmlformats.org/officeDocument/2006/relationships/slide" Target="/ppt/slides/slide6.xml" Id="Rf00940be1579495c" /><Relationship Type="http://schemas.openxmlformats.org/officeDocument/2006/relationships/slide" Target="/ppt/slides/slide7.xml" Id="Rfd21cd003fe04f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129e66a2514f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806b5f2164c6e" /><Relationship Type="http://schemas.openxmlformats.org/officeDocument/2006/relationships/theme" Target="/ppt/slideMasters/theme/theme1.xml" Id="Rf8a70f7e5f9e43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0806b5f2164c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f5857abe44e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61c94f82846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b273662f242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b966de5f042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5926cfc2d4b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27754b00e4e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b7c414f8c40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LUNCON HOLDING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149 850 874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18 204 126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31 705 088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156 018 790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209 123 294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STIAN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