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37074663804e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a3ed859b74462"/>
  </p:sldMasterIdLst>
  <p:sldIdLst>
    <p:sldId xmlns:r="http://schemas.openxmlformats.org/officeDocument/2006/relationships" id="256" r:id="Rb4d7550632214690"/>
    <p:sldId xmlns:r="http://schemas.openxmlformats.org/officeDocument/2006/relationships" id="257" r:id="R3fd419f9b6d0415e"/>
    <p:sldId xmlns:r="http://schemas.openxmlformats.org/officeDocument/2006/relationships" id="258" r:id="Recfb84d587f448b3"/>
    <p:sldId xmlns:r="http://schemas.openxmlformats.org/officeDocument/2006/relationships" id="259" r:id="R884b48380292451f"/>
    <p:sldId xmlns:r="http://schemas.openxmlformats.org/officeDocument/2006/relationships" id="260" r:id="R842931c9e98440df"/>
    <p:sldId xmlns:r="http://schemas.openxmlformats.org/officeDocument/2006/relationships" id="261" r:id="Rd781377ce1db46a3"/>
    <p:sldId xmlns:r="http://schemas.openxmlformats.org/officeDocument/2006/relationships" id="262" r:id="Ra3d9e9feeca447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a3ed859b74462" /><Relationship Type="http://schemas.openxmlformats.org/officeDocument/2006/relationships/slide" Target="/ppt/slides/slide1.xml" Id="Rb4d7550632214690" /><Relationship Type="http://schemas.openxmlformats.org/officeDocument/2006/relationships/slide" Target="/ppt/slides/slide2.xml" Id="R3fd419f9b6d0415e" /><Relationship Type="http://schemas.openxmlformats.org/officeDocument/2006/relationships/slide" Target="/ppt/slides/slide3.xml" Id="Recfb84d587f448b3" /><Relationship Type="http://schemas.openxmlformats.org/officeDocument/2006/relationships/slide" Target="/ppt/slides/slide4.xml" Id="R884b48380292451f" /><Relationship Type="http://schemas.openxmlformats.org/officeDocument/2006/relationships/slide" Target="/ppt/slides/slide5.xml" Id="R842931c9e98440df" /><Relationship Type="http://schemas.openxmlformats.org/officeDocument/2006/relationships/slide" Target="/ppt/slides/slide6.xml" Id="Rd781377ce1db46a3" /><Relationship Type="http://schemas.openxmlformats.org/officeDocument/2006/relationships/slide" Target="/ppt/slides/slide7.xml" Id="Ra3d9e9feeca447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02e63c83b42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0532110164d1f" /><Relationship Type="http://schemas.openxmlformats.org/officeDocument/2006/relationships/theme" Target="/ppt/slideMasters/theme/theme1.xml" Id="Re6ab858f90b5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0532110164d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7aa5a9ed74a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413e977b2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cc6589aea45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2114db070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b495c41114c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bfcae45134f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855d715e441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149 850 874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18 204 126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31 705 088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156 018 790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209 123 294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